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3" r:id="rId2"/>
    <p:sldId id="2147377552" r:id="rId3"/>
    <p:sldId id="2147377537" r:id="rId4"/>
    <p:sldId id="260" r:id="rId5"/>
    <p:sldId id="2147377551" r:id="rId6"/>
    <p:sldId id="259" r:id="rId7"/>
    <p:sldId id="2147377543" r:id="rId8"/>
    <p:sldId id="2147377497" r:id="rId9"/>
    <p:sldId id="2147377544" r:id="rId10"/>
    <p:sldId id="2147377467" r:id="rId11"/>
    <p:sldId id="2147377546" r:id="rId12"/>
    <p:sldId id="2147377523" r:id="rId13"/>
    <p:sldId id="2147377548" r:id="rId14"/>
    <p:sldId id="2147377549" r:id="rId15"/>
    <p:sldId id="2147377554" r:id="rId16"/>
    <p:sldId id="213496085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BD4C1D-85FE-4142-A692-FFDA5238F743}" v="24" dt="2025-03-17T18:16:25.8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711" autoAdjust="0"/>
  </p:normalViewPr>
  <p:slideViewPr>
    <p:cSldViewPr snapToGrid="0">
      <p:cViewPr varScale="1">
        <p:scale>
          <a:sx n="95" d="100"/>
          <a:sy n="95" d="100"/>
        </p:scale>
        <p:origin x="17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hnick, Raychel" userId="ae09e4d7-a0ef-41c8-96ae-78615f9121c8" providerId="ADAL" clId="{CBBD4C1D-85FE-4142-A692-FFDA5238F743}"/>
    <pc:docChg chg="undo custSel addSld delSld modSld sldOrd">
      <pc:chgData name="Bahnick, Raychel" userId="ae09e4d7-a0ef-41c8-96ae-78615f9121c8" providerId="ADAL" clId="{CBBD4C1D-85FE-4142-A692-FFDA5238F743}" dt="2025-03-18T01:05:02.705" v="1248" actId="729"/>
      <pc:docMkLst>
        <pc:docMk/>
      </pc:docMkLst>
      <pc:sldChg chg="modNotesTx">
        <pc:chgData name="Bahnick, Raychel" userId="ae09e4d7-a0ef-41c8-96ae-78615f9121c8" providerId="ADAL" clId="{CBBD4C1D-85FE-4142-A692-FFDA5238F743}" dt="2025-03-14T20:18:16.280" v="466" actId="20577"/>
        <pc:sldMkLst>
          <pc:docMk/>
          <pc:sldMk cId="1244040032" sldId="259"/>
        </pc:sldMkLst>
      </pc:sldChg>
      <pc:sldChg chg="del">
        <pc:chgData name="Bahnick, Raychel" userId="ae09e4d7-a0ef-41c8-96ae-78615f9121c8" providerId="ADAL" clId="{CBBD4C1D-85FE-4142-A692-FFDA5238F743}" dt="2025-03-17T15:02:36.799" v="490" actId="47"/>
        <pc:sldMkLst>
          <pc:docMk/>
          <pc:sldMk cId="1208871093" sldId="261"/>
        </pc:sldMkLst>
      </pc:sldChg>
      <pc:sldChg chg="add del">
        <pc:chgData name="Bahnick, Raychel" userId="ae09e4d7-a0ef-41c8-96ae-78615f9121c8" providerId="ADAL" clId="{CBBD4C1D-85FE-4142-A692-FFDA5238F743}" dt="2025-03-14T15:07:16.768" v="4" actId="47"/>
        <pc:sldMkLst>
          <pc:docMk/>
          <pc:sldMk cId="4094035875" sldId="2147377414"/>
        </pc:sldMkLst>
      </pc:sldChg>
      <pc:sldChg chg="modNotesTx">
        <pc:chgData name="Bahnick, Raychel" userId="ae09e4d7-a0ef-41c8-96ae-78615f9121c8" providerId="ADAL" clId="{CBBD4C1D-85FE-4142-A692-FFDA5238F743}" dt="2025-03-15T02:14:57.174" v="485" actId="20577"/>
        <pc:sldMkLst>
          <pc:docMk/>
          <pc:sldMk cId="715583094" sldId="2147377467"/>
        </pc:sldMkLst>
      </pc:sldChg>
      <pc:sldChg chg="addSp delSp modSp mod modNotesTx">
        <pc:chgData name="Bahnick, Raychel" userId="ae09e4d7-a0ef-41c8-96ae-78615f9121c8" providerId="ADAL" clId="{CBBD4C1D-85FE-4142-A692-FFDA5238F743}" dt="2025-03-18T01:04:56.091" v="1247"/>
        <pc:sldMkLst>
          <pc:docMk/>
          <pc:sldMk cId="3140364750" sldId="2147377497"/>
        </pc:sldMkLst>
        <pc:spChg chg="add mod">
          <ac:chgData name="Bahnick, Raychel" userId="ae09e4d7-a0ef-41c8-96ae-78615f9121c8" providerId="ADAL" clId="{CBBD4C1D-85FE-4142-A692-FFDA5238F743}" dt="2025-03-17T18:16:24.667" v="1190" actId="1076"/>
          <ac:spMkLst>
            <pc:docMk/>
            <pc:sldMk cId="3140364750" sldId="2147377497"/>
            <ac:spMk id="3" creationId="{9AC371C4-969F-0951-ED7A-1F58A2CF7460}"/>
          </ac:spMkLst>
        </pc:spChg>
        <pc:spChg chg="mod">
          <ac:chgData name="Bahnick, Raychel" userId="ae09e4d7-a0ef-41c8-96ae-78615f9121c8" providerId="ADAL" clId="{CBBD4C1D-85FE-4142-A692-FFDA5238F743}" dt="2025-03-18T01:04:56.091" v="1247"/>
          <ac:spMkLst>
            <pc:docMk/>
            <pc:sldMk cId="3140364750" sldId="2147377497"/>
            <ac:spMk id="5" creationId="{32F502C7-2445-5FAF-D5EC-1D55445A3D93}"/>
          </ac:spMkLst>
        </pc:spChg>
        <pc:spChg chg="add mod">
          <ac:chgData name="Bahnick, Raychel" userId="ae09e4d7-a0ef-41c8-96ae-78615f9121c8" providerId="ADAL" clId="{CBBD4C1D-85FE-4142-A692-FFDA5238F743}" dt="2025-03-17T18:16:24.667" v="1190" actId="1076"/>
          <ac:spMkLst>
            <pc:docMk/>
            <pc:sldMk cId="3140364750" sldId="2147377497"/>
            <ac:spMk id="6" creationId="{CC6604CD-83E3-BBCD-D91B-C7CBDF841FD5}"/>
          </ac:spMkLst>
        </pc:spChg>
        <pc:spChg chg="add mod">
          <ac:chgData name="Bahnick, Raychel" userId="ae09e4d7-a0ef-41c8-96ae-78615f9121c8" providerId="ADAL" clId="{CBBD4C1D-85FE-4142-A692-FFDA5238F743}" dt="2025-03-17T18:16:24.667" v="1190" actId="1076"/>
          <ac:spMkLst>
            <pc:docMk/>
            <pc:sldMk cId="3140364750" sldId="2147377497"/>
            <ac:spMk id="9" creationId="{6F13ABD8-0A5D-4F62-DA4B-543DB0484C75}"/>
          </ac:spMkLst>
        </pc:spChg>
        <pc:spChg chg="mod">
          <ac:chgData name="Bahnick, Raychel" userId="ae09e4d7-a0ef-41c8-96ae-78615f9121c8" providerId="ADAL" clId="{CBBD4C1D-85FE-4142-A692-FFDA5238F743}" dt="2025-03-17T18:16:24.667" v="1190" actId="1076"/>
          <ac:spMkLst>
            <pc:docMk/>
            <pc:sldMk cId="3140364750" sldId="2147377497"/>
            <ac:spMk id="12" creationId="{4B3FA47C-92FD-8E9A-5D95-A59B27BD8963}"/>
          </ac:spMkLst>
        </pc:spChg>
        <pc:spChg chg="mod">
          <ac:chgData name="Bahnick, Raychel" userId="ae09e4d7-a0ef-41c8-96ae-78615f9121c8" providerId="ADAL" clId="{CBBD4C1D-85FE-4142-A692-FFDA5238F743}" dt="2025-03-17T18:17:48.859" v="1206" actId="207"/>
          <ac:spMkLst>
            <pc:docMk/>
            <pc:sldMk cId="3140364750" sldId="2147377497"/>
            <ac:spMk id="17" creationId="{082DC62E-D619-594F-8F38-87B9874B59BF}"/>
          </ac:spMkLst>
        </pc:spChg>
        <pc:spChg chg="mod">
          <ac:chgData name="Bahnick, Raychel" userId="ae09e4d7-a0ef-41c8-96ae-78615f9121c8" providerId="ADAL" clId="{CBBD4C1D-85FE-4142-A692-FFDA5238F743}" dt="2025-03-17T18:15:51.846" v="1186"/>
          <ac:spMkLst>
            <pc:docMk/>
            <pc:sldMk cId="3140364750" sldId="2147377497"/>
            <ac:spMk id="20" creationId="{389F043F-50CC-82F8-494B-DEB078FBA550}"/>
          </ac:spMkLst>
        </pc:spChg>
        <pc:spChg chg="mod">
          <ac:chgData name="Bahnick, Raychel" userId="ae09e4d7-a0ef-41c8-96ae-78615f9121c8" providerId="ADAL" clId="{CBBD4C1D-85FE-4142-A692-FFDA5238F743}" dt="2025-03-17T18:15:51.846" v="1186"/>
          <ac:spMkLst>
            <pc:docMk/>
            <pc:sldMk cId="3140364750" sldId="2147377497"/>
            <ac:spMk id="24" creationId="{B772953C-8D05-4CDF-123C-AB1B2155B3E1}"/>
          </ac:spMkLst>
        </pc:spChg>
        <pc:spChg chg="mod">
          <ac:chgData name="Bahnick, Raychel" userId="ae09e4d7-a0ef-41c8-96ae-78615f9121c8" providerId="ADAL" clId="{CBBD4C1D-85FE-4142-A692-FFDA5238F743}" dt="2025-03-17T18:15:51.846" v="1186"/>
          <ac:spMkLst>
            <pc:docMk/>
            <pc:sldMk cId="3140364750" sldId="2147377497"/>
            <ac:spMk id="27" creationId="{6B44C4B7-C5A1-353E-00B6-23ED7852671A}"/>
          </ac:spMkLst>
        </pc:spChg>
        <pc:spChg chg="mod">
          <ac:chgData name="Bahnick, Raychel" userId="ae09e4d7-a0ef-41c8-96ae-78615f9121c8" providerId="ADAL" clId="{CBBD4C1D-85FE-4142-A692-FFDA5238F743}" dt="2025-03-17T18:15:51.846" v="1186"/>
          <ac:spMkLst>
            <pc:docMk/>
            <pc:sldMk cId="3140364750" sldId="2147377497"/>
            <ac:spMk id="33" creationId="{247F8AC5-C28A-B7CF-0CAF-0203BE7669D0}"/>
          </ac:spMkLst>
        </pc:spChg>
        <pc:spChg chg="mod">
          <ac:chgData name="Bahnick, Raychel" userId="ae09e4d7-a0ef-41c8-96ae-78615f9121c8" providerId="ADAL" clId="{CBBD4C1D-85FE-4142-A692-FFDA5238F743}" dt="2025-03-17T18:15:51.846" v="1186"/>
          <ac:spMkLst>
            <pc:docMk/>
            <pc:sldMk cId="3140364750" sldId="2147377497"/>
            <ac:spMk id="36" creationId="{1B66B23F-B050-5CEF-1B27-9D695A11201F}"/>
          </ac:spMkLst>
        </pc:spChg>
        <pc:spChg chg="mod">
          <ac:chgData name="Bahnick, Raychel" userId="ae09e4d7-a0ef-41c8-96ae-78615f9121c8" providerId="ADAL" clId="{CBBD4C1D-85FE-4142-A692-FFDA5238F743}" dt="2025-03-17T18:15:51.846" v="1186"/>
          <ac:spMkLst>
            <pc:docMk/>
            <pc:sldMk cId="3140364750" sldId="2147377497"/>
            <ac:spMk id="39" creationId="{A8FE7FA8-F5FE-0170-2375-18D5689A740F}"/>
          </ac:spMkLst>
        </pc:spChg>
        <pc:spChg chg="mod">
          <ac:chgData name="Bahnick, Raychel" userId="ae09e4d7-a0ef-41c8-96ae-78615f9121c8" providerId="ADAL" clId="{CBBD4C1D-85FE-4142-A692-FFDA5238F743}" dt="2025-03-17T18:15:51.846" v="1186"/>
          <ac:spMkLst>
            <pc:docMk/>
            <pc:sldMk cId="3140364750" sldId="2147377497"/>
            <ac:spMk id="48" creationId="{F601FC2B-0004-E2E3-B701-0DF6E4E20433}"/>
          </ac:spMkLst>
        </pc:spChg>
        <pc:spChg chg="mod">
          <ac:chgData name="Bahnick, Raychel" userId="ae09e4d7-a0ef-41c8-96ae-78615f9121c8" providerId="ADAL" clId="{CBBD4C1D-85FE-4142-A692-FFDA5238F743}" dt="2025-03-17T18:16:24.667" v="1190" actId="1076"/>
          <ac:spMkLst>
            <pc:docMk/>
            <pc:sldMk cId="3140364750" sldId="2147377497"/>
            <ac:spMk id="53" creationId="{CF42C7B5-71A4-B4DA-6167-320B20178ACA}"/>
          </ac:spMkLst>
        </pc:spChg>
        <pc:spChg chg="add mod">
          <ac:chgData name="Bahnick, Raychel" userId="ae09e4d7-a0ef-41c8-96ae-78615f9121c8" providerId="ADAL" clId="{CBBD4C1D-85FE-4142-A692-FFDA5238F743}" dt="2025-03-17T18:17:37.471" v="1205" actId="113"/>
          <ac:spMkLst>
            <pc:docMk/>
            <pc:sldMk cId="3140364750" sldId="2147377497"/>
            <ac:spMk id="58" creationId="{A54B5B0A-E194-2366-50F8-26C31564AC4E}"/>
          </ac:spMkLst>
        </pc:spChg>
        <pc:grpChg chg="del">
          <ac:chgData name="Bahnick, Raychel" userId="ae09e4d7-a0ef-41c8-96ae-78615f9121c8" providerId="ADAL" clId="{CBBD4C1D-85FE-4142-A692-FFDA5238F743}" dt="2025-03-17T18:15:44.339" v="1185" actId="478"/>
          <ac:grpSpMkLst>
            <pc:docMk/>
            <pc:sldMk cId="3140364750" sldId="2147377497"/>
            <ac:grpSpMk id="11" creationId="{970DE580-0E85-E144-9143-639B492B6E2C}"/>
          </ac:grpSpMkLst>
        </pc:grpChg>
        <pc:grpChg chg="mod">
          <ac:chgData name="Bahnick, Raychel" userId="ae09e4d7-a0ef-41c8-96ae-78615f9121c8" providerId="ADAL" clId="{CBBD4C1D-85FE-4142-A692-FFDA5238F743}" dt="2025-03-17T18:16:24.667" v="1190" actId="1076"/>
          <ac:grpSpMkLst>
            <pc:docMk/>
            <pc:sldMk cId="3140364750" sldId="2147377497"/>
            <ac:grpSpMk id="13" creationId="{62D3A3B1-1063-6E1B-1D9D-7F77DD2D1895}"/>
          </ac:grpSpMkLst>
        </pc:grpChg>
        <pc:grpChg chg="mod">
          <ac:chgData name="Bahnick, Raychel" userId="ae09e4d7-a0ef-41c8-96ae-78615f9121c8" providerId="ADAL" clId="{CBBD4C1D-85FE-4142-A692-FFDA5238F743}" dt="2025-03-17T18:16:24.667" v="1190" actId="1076"/>
          <ac:grpSpMkLst>
            <pc:docMk/>
            <pc:sldMk cId="3140364750" sldId="2147377497"/>
            <ac:grpSpMk id="22" creationId="{E83056AA-7302-2E24-592A-17E5428AE8B2}"/>
          </ac:grpSpMkLst>
        </pc:grpChg>
        <pc:grpChg chg="mod">
          <ac:chgData name="Bahnick, Raychel" userId="ae09e4d7-a0ef-41c8-96ae-78615f9121c8" providerId="ADAL" clId="{CBBD4C1D-85FE-4142-A692-FFDA5238F743}" dt="2025-03-17T18:16:24.667" v="1190" actId="1076"/>
          <ac:grpSpMkLst>
            <pc:docMk/>
            <pc:sldMk cId="3140364750" sldId="2147377497"/>
            <ac:grpSpMk id="34" creationId="{7CA1FDC7-43B4-BC95-564E-D28F243CFD27}"/>
          </ac:grpSpMkLst>
        </pc:grpChg>
        <pc:grpChg chg="mod">
          <ac:chgData name="Bahnick, Raychel" userId="ae09e4d7-a0ef-41c8-96ae-78615f9121c8" providerId="ADAL" clId="{CBBD4C1D-85FE-4142-A692-FFDA5238F743}" dt="2025-03-17T18:16:24.667" v="1190" actId="1076"/>
          <ac:grpSpMkLst>
            <pc:docMk/>
            <pc:sldMk cId="3140364750" sldId="2147377497"/>
            <ac:grpSpMk id="46" creationId="{D5EFE74D-C605-10B9-62BC-AFBCEDFCBF35}"/>
          </ac:grpSpMkLst>
        </pc:grpChg>
        <pc:picChg chg="mod">
          <ac:chgData name="Bahnick, Raychel" userId="ae09e4d7-a0ef-41c8-96ae-78615f9121c8" providerId="ADAL" clId="{CBBD4C1D-85FE-4142-A692-FFDA5238F743}" dt="2025-03-17T18:16:24.667" v="1190" actId="1076"/>
          <ac:picMkLst>
            <pc:docMk/>
            <pc:sldMk cId="3140364750" sldId="2147377497"/>
            <ac:picMk id="2" creationId="{A939217D-94CF-316D-43C7-71E2B57BF974}"/>
          </ac:picMkLst>
        </pc:picChg>
        <pc:picChg chg="add mod">
          <ac:chgData name="Bahnick, Raychel" userId="ae09e4d7-a0ef-41c8-96ae-78615f9121c8" providerId="ADAL" clId="{CBBD4C1D-85FE-4142-A692-FFDA5238F743}" dt="2025-03-17T18:16:35.973" v="1194" actId="1076"/>
          <ac:picMkLst>
            <pc:docMk/>
            <pc:sldMk cId="3140364750" sldId="2147377497"/>
            <ac:picMk id="56" creationId="{4AFE92D2-9369-EDD0-DD8E-370BE4F522DB}"/>
          </ac:picMkLst>
        </pc:picChg>
      </pc:sldChg>
      <pc:sldChg chg="del mod modShow">
        <pc:chgData name="Bahnick, Raychel" userId="ae09e4d7-a0ef-41c8-96ae-78615f9121c8" providerId="ADAL" clId="{CBBD4C1D-85FE-4142-A692-FFDA5238F743}" dt="2025-03-17T15:03:12.689" v="493" actId="47"/>
        <pc:sldMkLst>
          <pc:docMk/>
          <pc:sldMk cId="2874065340" sldId="2147377498"/>
        </pc:sldMkLst>
      </pc:sldChg>
      <pc:sldChg chg="modSp del mod modShow">
        <pc:chgData name="Bahnick, Raychel" userId="ae09e4d7-a0ef-41c8-96ae-78615f9121c8" providerId="ADAL" clId="{CBBD4C1D-85FE-4142-A692-FFDA5238F743}" dt="2025-03-17T15:03:18.768" v="494" actId="47"/>
        <pc:sldMkLst>
          <pc:docMk/>
          <pc:sldMk cId="1305622492" sldId="2147377499"/>
        </pc:sldMkLst>
      </pc:sldChg>
      <pc:sldChg chg="del">
        <pc:chgData name="Bahnick, Raychel" userId="ae09e4d7-a0ef-41c8-96ae-78615f9121c8" providerId="ADAL" clId="{CBBD4C1D-85FE-4142-A692-FFDA5238F743}" dt="2025-03-17T18:19:29.676" v="1209" actId="47"/>
        <pc:sldMkLst>
          <pc:docMk/>
          <pc:sldMk cId="1314406094" sldId="2147377506"/>
        </pc:sldMkLst>
      </pc:sldChg>
      <pc:sldChg chg="modSp mod">
        <pc:chgData name="Bahnick, Raychel" userId="ae09e4d7-a0ef-41c8-96ae-78615f9121c8" providerId="ADAL" clId="{CBBD4C1D-85FE-4142-A692-FFDA5238F743}" dt="2025-03-17T16:13:03.735" v="782" actId="20577"/>
        <pc:sldMkLst>
          <pc:docMk/>
          <pc:sldMk cId="3005602635" sldId="2147377523"/>
        </pc:sldMkLst>
        <pc:spChg chg="mod">
          <ac:chgData name="Bahnick, Raychel" userId="ae09e4d7-a0ef-41c8-96ae-78615f9121c8" providerId="ADAL" clId="{CBBD4C1D-85FE-4142-A692-FFDA5238F743}" dt="2025-03-17T16:13:03.735" v="782" actId="20577"/>
          <ac:spMkLst>
            <pc:docMk/>
            <pc:sldMk cId="3005602635" sldId="2147377523"/>
            <ac:spMk id="6" creationId="{3C327F24-94A9-4C1E-43E3-28DBA358566E}"/>
          </ac:spMkLst>
        </pc:spChg>
      </pc:sldChg>
      <pc:sldChg chg="mod modShow">
        <pc:chgData name="Bahnick, Raychel" userId="ae09e4d7-a0ef-41c8-96ae-78615f9121c8" providerId="ADAL" clId="{CBBD4C1D-85FE-4142-A692-FFDA5238F743}" dt="2025-03-18T01:05:02.705" v="1248" actId="729"/>
        <pc:sldMkLst>
          <pc:docMk/>
          <pc:sldMk cId="4152637163" sldId="2147377544"/>
        </pc:sldMkLst>
      </pc:sldChg>
      <pc:sldChg chg="modSp mod modShow">
        <pc:chgData name="Bahnick, Raychel" userId="ae09e4d7-a0ef-41c8-96ae-78615f9121c8" providerId="ADAL" clId="{CBBD4C1D-85FE-4142-A692-FFDA5238F743}" dt="2025-03-18T01:03:11.387" v="1246" actId="729"/>
        <pc:sldMkLst>
          <pc:docMk/>
          <pc:sldMk cId="2670460192" sldId="2147377548"/>
        </pc:sldMkLst>
        <pc:spChg chg="mod">
          <ac:chgData name="Bahnick, Raychel" userId="ae09e4d7-a0ef-41c8-96ae-78615f9121c8" providerId="ADAL" clId="{CBBD4C1D-85FE-4142-A692-FFDA5238F743}" dt="2025-03-14T15:14:22.013" v="156" actId="1076"/>
          <ac:spMkLst>
            <pc:docMk/>
            <pc:sldMk cId="2670460192" sldId="2147377548"/>
            <ac:spMk id="7" creationId="{7CCDC076-27DA-36C6-886A-F28985D8DFAD}"/>
          </ac:spMkLst>
        </pc:spChg>
        <pc:spChg chg="mod">
          <ac:chgData name="Bahnick, Raychel" userId="ae09e4d7-a0ef-41c8-96ae-78615f9121c8" providerId="ADAL" clId="{CBBD4C1D-85FE-4142-A692-FFDA5238F743}" dt="2025-03-14T15:14:18.137" v="155" actId="1076"/>
          <ac:spMkLst>
            <pc:docMk/>
            <pc:sldMk cId="2670460192" sldId="2147377548"/>
            <ac:spMk id="9" creationId="{2260E136-5227-3D81-635E-E7F6CF63F3E8}"/>
          </ac:spMkLst>
        </pc:spChg>
        <pc:picChg chg="mod">
          <ac:chgData name="Bahnick, Raychel" userId="ae09e4d7-a0ef-41c8-96ae-78615f9121c8" providerId="ADAL" clId="{CBBD4C1D-85FE-4142-A692-FFDA5238F743}" dt="2025-03-14T15:14:15.242" v="154" actId="14100"/>
          <ac:picMkLst>
            <pc:docMk/>
            <pc:sldMk cId="2670460192" sldId="2147377548"/>
            <ac:picMk id="4" creationId="{F614C636-1504-54E1-B1BD-1102291BD168}"/>
          </ac:picMkLst>
        </pc:picChg>
        <pc:picChg chg="mod">
          <ac:chgData name="Bahnick, Raychel" userId="ae09e4d7-a0ef-41c8-96ae-78615f9121c8" providerId="ADAL" clId="{CBBD4C1D-85FE-4142-A692-FFDA5238F743}" dt="2025-03-14T15:14:10.073" v="152" actId="14100"/>
          <ac:picMkLst>
            <pc:docMk/>
            <pc:sldMk cId="2670460192" sldId="2147377548"/>
            <ac:picMk id="5" creationId="{BF6AAF86-E711-0A13-5C29-07B710D489A7}"/>
          </ac:picMkLst>
        </pc:picChg>
      </pc:sldChg>
      <pc:sldChg chg="modSp mod">
        <pc:chgData name="Bahnick, Raychel" userId="ae09e4d7-a0ef-41c8-96ae-78615f9121c8" providerId="ADAL" clId="{CBBD4C1D-85FE-4142-A692-FFDA5238F743}" dt="2025-03-14T15:13:54.088" v="150" actId="1076"/>
        <pc:sldMkLst>
          <pc:docMk/>
          <pc:sldMk cId="2534500617" sldId="2147377549"/>
        </pc:sldMkLst>
        <pc:spChg chg="mod">
          <ac:chgData name="Bahnick, Raychel" userId="ae09e4d7-a0ef-41c8-96ae-78615f9121c8" providerId="ADAL" clId="{CBBD4C1D-85FE-4142-A692-FFDA5238F743}" dt="2025-03-14T15:13:54.088" v="150" actId="1076"/>
          <ac:spMkLst>
            <pc:docMk/>
            <pc:sldMk cId="2534500617" sldId="2147377549"/>
            <ac:spMk id="7" creationId="{593C2050-9302-1C03-2EB6-61FE24D25A3A}"/>
          </ac:spMkLst>
        </pc:spChg>
        <pc:spChg chg="mod">
          <ac:chgData name="Bahnick, Raychel" userId="ae09e4d7-a0ef-41c8-96ae-78615f9121c8" providerId="ADAL" clId="{CBBD4C1D-85FE-4142-A692-FFDA5238F743}" dt="2025-03-14T15:13:50.735" v="149" actId="1076"/>
          <ac:spMkLst>
            <pc:docMk/>
            <pc:sldMk cId="2534500617" sldId="2147377549"/>
            <ac:spMk id="9" creationId="{84BA9D5B-1D31-984F-CC5F-9A2E2AD45B44}"/>
          </ac:spMkLst>
        </pc:spChg>
        <pc:picChg chg="mod">
          <ac:chgData name="Bahnick, Raychel" userId="ae09e4d7-a0ef-41c8-96ae-78615f9121c8" providerId="ADAL" clId="{CBBD4C1D-85FE-4142-A692-FFDA5238F743}" dt="2025-03-14T15:13:44.727" v="148" actId="1076"/>
          <ac:picMkLst>
            <pc:docMk/>
            <pc:sldMk cId="2534500617" sldId="2147377549"/>
            <ac:picMk id="4" creationId="{4BFE8C47-7F27-FA37-AB18-35293CB8A1D3}"/>
          </ac:picMkLst>
        </pc:picChg>
        <pc:picChg chg="mod">
          <ac:chgData name="Bahnick, Raychel" userId="ae09e4d7-a0ef-41c8-96ae-78615f9121c8" providerId="ADAL" clId="{CBBD4C1D-85FE-4142-A692-FFDA5238F743}" dt="2025-03-14T15:13:38.811" v="147" actId="14100"/>
          <ac:picMkLst>
            <pc:docMk/>
            <pc:sldMk cId="2534500617" sldId="2147377549"/>
            <ac:picMk id="5" creationId="{EAB2EA8E-5D86-770E-CEB0-77312564F888}"/>
          </ac:picMkLst>
        </pc:picChg>
      </pc:sldChg>
      <pc:sldChg chg="addSp delSp modSp new mod ord">
        <pc:chgData name="Bahnick, Raychel" userId="ae09e4d7-a0ef-41c8-96ae-78615f9121c8" providerId="ADAL" clId="{CBBD4C1D-85FE-4142-A692-FFDA5238F743}" dt="2025-03-17T16:56:05.104" v="1184" actId="20577"/>
        <pc:sldMkLst>
          <pc:docMk/>
          <pc:sldMk cId="5863481" sldId="2147377552"/>
        </pc:sldMkLst>
        <pc:spChg chg="mod">
          <ac:chgData name="Bahnick, Raychel" userId="ae09e4d7-a0ef-41c8-96ae-78615f9121c8" providerId="ADAL" clId="{CBBD4C1D-85FE-4142-A692-FFDA5238F743}" dt="2025-03-14T15:10:11.392" v="119" actId="1076"/>
          <ac:spMkLst>
            <pc:docMk/>
            <pc:sldMk cId="5863481" sldId="2147377552"/>
            <ac:spMk id="3" creationId="{CF4D32F5-62AE-BEB1-B1E9-F86FD7678066}"/>
          </ac:spMkLst>
        </pc:spChg>
        <pc:spChg chg="add mod">
          <ac:chgData name="Bahnick, Raychel" userId="ae09e4d7-a0ef-41c8-96ae-78615f9121c8" providerId="ADAL" clId="{CBBD4C1D-85FE-4142-A692-FFDA5238F743}" dt="2025-03-14T15:09:30.313" v="93" actId="1076"/>
          <ac:spMkLst>
            <pc:docMk/>
            <pc:sldMk cId="5863481" sldId="2147377552"/>
            <ac:spMk id="5" creationId="{9D193D31-C64A-A9DF-4DB4-C75A96034F47}"/>
          </ac:spMkLst>
        </pc:spChg>
        <pc:spChg chg="add mod">
          <ac:chgData name="Bahnick, Raychel" userId="ae09e4d7-a0ef-41c8-96ae-78615f9121c8" providerId="ADAL" clId="{CBBD4C1D-85FE-4142-A692-FFDA5238F743}" dt="2025-03-17T16:55:54.406" v="1180" actId="14100"/>
          <ac:spMkLst>
            <pc:docMk/>
            <pc:sldMk cId="5863481" sldId="2147377552"/>
            <ac:spMk id="7" creationId="{0CC4B4B4-786F-151C-6DCD-43D3D51B705D}"/>
          </ac:spMkLst>
        </pc:spChg>
        <pc:spChg chg="add mod">
          <ac:chgData name="Bahnick, Raychel" userId="ae09e4d7-a0ef-41c8-96ae-78615f9121c8" providerId="ADAL" clId="{CBBD4C1D-85FE-4142-A692-FFDA5238F743}" dt="2025-03-17T16:56:05.104" v="1184" actId="20577"/>
          <ac:spMkLst>
            <pc:docMk/>
            <pc:sldMk cId="5863481" sldId="2147377552"/>
            <ac:spMk id="10" creationId="{8F2EDD2A-5EAF-4245-E2B1-2CC7CE852A95}"/>
          </ac:spMkLst>
        </pc:spChg>
        <pc:spChg chg="add del mod">
          <ac:chgData name="Bahnick, Raychel" userId="ae09e4d7-a0ef-41c8-96ae-78615f9121c8" providerId="ADAL" clId="{CBBD4C1D-85FE-4142-A692-FFDA5238F743}" dt="2025-03-17T16:56:02.455" v="1182" actId="478"/>
          <ac:spMkLst>
            <pc:docMk/>
            <pc:sldMk cId="5863481" sldId="2147377552"/>
            <ac:spMk id="19" creationId="{15E4ED80-B251-E456-9D19-8D6787BAF6F1}"/>
          </ac:spMkLst>
        </pc:spChg>
      </pc:sldChg>
      <pc:sldChg chg="add del">
        <pc:chgData name="Bahnick, Raychel" userId="ae09e4d7-a0ef-41c8-96ae-78615f9121c8" providerId="ADAL" clId="{CBBD4C1D-85FE-4142-A692-FFDA5238F743}" dt="2025-03-14T15:10:43.621" v="121"/>
        <pc:sldMkLst>
          <pc:docMk/>
          <pc:sldMk cId="214862724" sldId="2147377553"/>
        </pc:sldMkLst>
      </pc:sldChg>
      <pc:sldChg chg="delSp modSp add del mod">
        <pc:chgData name="Bahnick, Raychel" userId="ae09e4d7-a0ef-41c8-96ae-78615f9121c8" providerId="ADAL" clId="{CBBD4C1D-85FE-4142-A692-FFDA5238F743}" dt="2025-03-17T16:46:33.426" v="1170" actId="47"/>
        <pc:sldMkLst>
          <pc:docMk/>
          <pc:sldMk cId="2876996126" sldId="2147377553"/>
        </pc:sldMkLst>
      </pc:sldChg>
      <pc:sldChg chg="addSp delSp modSp new mod ord">
        <pc:chgData name="Bahnick, Raychel" userId="ae09e4d7-a0ef-41c8-96ae-78615f9121c8" providerId="ADAL" clId="{CBBD4C1D-85FE-4142-A692-FFDA5238F743}" dt="2025-03-17T19:04:10.720" v="1245" actId="1076"/>
        <pc:sldMkLst>
          <pc:docMk/>
          <pc:sldMk cId="1814160968" sldId="2147377554"/>
        </pc:sldMkLst>
        <pc:spChg chg="mod">
          <ac:chgData name="Bahnick, Raychel" userId="ae09e4d7-a0ef-41c8-96ae-78615f9121c8" providerId="ADAL" clId="{CBBD4C1D-85FE-4142-A692-FFDA5238F743}" dt="2025-03-17T16:27:30.204" v="875" actId="403"/>
          <ac:spMkLst>
            <pc:docMk/>
            <pc:sldMk cId="1814160968" sldId="2147377554"/>
            <ac:spMk id="2" creationId="{AB91D78D-A120-B194-E8C9-64FA0EAAC188}"/>
          </ac:spMkLst>
        </pc:spChg>
        <pc:spChg chg="del">
          <ac:chgData name="Bahnick, Raychel" userId="ae09e4d7-a0ef-41c8-96ae-78615f9121c8" providerId="ADAL" clId="{CBBD4C1D-85FE-4142-A692-FFDA5238F743}" dt="2025-03-17T16:01:22.968" v="512" actId="478"/>
          <ac:spMkLst>
            <pc:docMk/>
            <pc:sldMk cId="1814160968" sldId="2147377554"/>
            <ac:spMk id="3" creationId="{B40DFE7A-A5A2-29F2-618F-2BD126F8465C}"/>
          </ac:spMkLst>
        </pc:spChg>
        <pc:spChg chg="add mod">
          <ac:chgData name="Bahnick, Raychel" userId="ae09e4d7-a0ef-41c8-96ae-78615f9121c8" providerId="ADAL" clId="{CBBD4C1D-85FE-4142-A692-FFDA5238F743}" dt="2025-03-17T16:45:42.192" v="1164" actId="1076"/>
          <ac:spMkLst>
            <pc:docMk/>
            <pc:sldMk cId="1814160968" sldId="2147377554"/>
            <ac:spMk id="4" creationId="{D8D1C8AB-606B-5238-1AC5-2D671E79F801}"/>
          </ac:spMkLst>
        </pc:spChg>
        <pc:spChg chg="add mod">
          <ac:chgData name="Bahnick, Raychel" userId="ae09e4d7-a0ef-41c8-96ae-78615f9121c8" providerId="ADAL" clId="{CBBD4C1D-85FE-4142-A692-FFDA5238F743}" dt="2025-03-17T16:45:24.820" v="1159" actId="1076"/>
          <ac:spMkLst>
            <pc:docMk/>
            <pc:sldMk cId="1814160968" sldId="2147377554"/>
            <ac:spMk id="9" creationId="{797F9D4A-AFDC-0E5F-87F5-650BE446C7D8}"/>
          </ac:spMkLst>
        </pc:spChg>
        <pc:spChg chg="add mod">
          <ac:chgData name="Bahnick, Raychel" userId="ae09e4d7-a0ef-41c8-96ae-78615f9121c8" providerId="ADAL" clId="{CBBD4C1D-85FE-4142-A692-FFDA5238F743}" dt="2025-03-17T16:47:10.261" v="1176" actId="20577"/>
          <ac:spMkLst>
            <pc:docMk/>
            <pc:sldMk cId="1814160968" sldId="2147377554"/>
            <ac:spMk id="10" creationId="{F30CBBA0-74FD-7BE6-75AE-2ED50D9CCE40}"/>
          </ac:spMkLst>
        </pc:spChg>
        <pc:spChg chg="add mod">
          <ac:chgData name="Bahnick, Raychel" userId="ae09e4d7-a0ef-41c8-96ae-78615f9121c8" providerId="ADAL" clId="{CBBD4C1D-85FE-4142-A692-FFDA5238F743}" dt="2025-03-17T16:43:25.405" v="1143" actId="1076"/>
          <ac:spMkLst>
            <pc:docMk/>
            <pc:sldMk cId="1814160968" sldId="2147377554"/>
            <ac:spMk id="12" creationId="{CFA005A5-180A-BFC5-05D9-BD446BA40CE7}"/>
          </ac:spMkLst>
        </pc:spChg>
        <pc:spChg chg="add mod">
          <ac:chgData name="Bahnick, Raychel" userId="ae09e4d7-a0ef-41c8-96ae-78615f9121c8" providerId="ADAL" clId="{CBBD4C1D-85FE-4142-A692-FFDA5238F743}" dt="2025-03-17T16:46:05.741" v="1169" actId="1076"/>
          <ac:spMkLst>
            <pc:docMk/>
            <pc:sldMk cId="1814160968" sldId="2147377554"/>
            <ac:spMk id="14" creationId="{D0521589-49DE-4E8F-F6E7-A3A70504CDD2}"/>
          </ac:spMkLst>
        </pc:spChg>
        <pc:spChg chg="add del">
          <ac:chgData name="Bahnick, Raychel" userId="ae09e4d7-a0ef-41c8-96ae-78615f9121c8" providerId="ADAL" clId="{CBBD4C1D-85FE-4142-A692-FFDA5238F743}" dt="2025-03-17T16:13:55.734" v="797" actId="11529"/>
          <ac:spMkLst>
            <pc:docMk/>
            <pc:sldMk cId="1814160968" sldId="2147377554"/>
            <ac:spMk id="15" creationId="{36BECCC6-0B88-9C5C-A131-67856917AAC3}"/>
          </ac:spMkLst>
        </pc:spChg>
        <pc:spChg chg="add mod">
          <ac:chgData name="Bahnick, Raychel" userId="ae09e4d7-a0ef-41c8-96ae-78615f9121c8" providerId="ADAL" clId="{CBBD4C1D-85FE-4142-A692-FFDA5238F743}" dt="2025-03-17T16:24:44.074" v="818"/>
          <ac:spMkLst>
            <pc:docMk/>
            <pc:sldMk cId="1814160968" sldId="2147377554"/>
            <ac:spMk id="16" creationId="{929900C6-DFA0-3ABE-B342-913A4FF24193}"/>
          </ac:spMkLst>
        </pc:spChg>
        <pc:spChg chg="add mod">
          <ac:chgData name="Bahnick, Raychel" userId="ae09e4d7-a0ef-41c8-96ae-78615f9121c8" providerId="ADAL" clId="{CBBD4C1D-85FE-4142-A692-FFDA5238F743}" dt="2025-03-17T16:24:44.074" v="818"/>
          <ac:spMkLst>
            <pc:docMk/>
            <pc:sldMk cId="1814160968" sldId="2147377554"/>
            <ac:spMk id="18" creationId="{5A25AF1D-16A5-A1A6-7296-2BDA463A070C}"/>
          </ac:spMkLst>
        </pc:spChg>
        <pc:spChg chg="add mod">
          <ac:chgData name="Bahnick, Raychel" userId="ae09e4d7-a0ef-41c8-96ae-78615f9121c8" providerId="ADAL" clId="{CBBD4C1D-85FE-4142-A692-FFDA5238F743}" dt="2025-03-17T19:04:10.720" v="1245" actId="1076"/>
          <ac:spMkLst>
            <pc:docMk/>
            <pc:sldMk cId="1814160968" sldId="2147377554"/>
            <ac:spMk id="19" creationId="{4C9E875C-4977-6A37-A46F-595B4372797A}"/>
          </ac:spMkLst>
        </pc:spChg>
        <pc:spChg chg="add mod">
          <ac:chgData name="Bahnick, Raychel" userId="ae09e4d7-a0ef-41c8-96ae-78615f9121c8" providerId="ADAL" clId="{CBBD4C1D-85FE-4142-A692-FFDA5238F743}" dt="2025-03-17T16:43:25.405" v="1143" actId="1076"/>
          <ac:spMkLst>
            <pc:docMk/>
            <pc:sldMk cId="1814160968" sldId="2147377554"/>
            <ac:spMk id="21" creationId="{D8350D94-9742-8DCB-8751-5F3315ABBEC6}"/>
          </ac:spMkLst>
        </pc:spChg>
        <pc:spChg chg="add mod">
          <ac:chgData name="Bahnick, Raychel" userId="ae09e4d7-a0ef-41c8-96ae-78615f9121c8" providerId="ADAL" clId="{CBBD4C1D-85FE-4142-A692-FFDA5238F743}" dt="2025-03-17T16:43:35.464" v="1144" actId="1076"/>
          <ac:spMkLst>
            <pc:docMk/>
            <pc:sldMk cId="1814160968" sldId="2147377554"/>
            <ac:spMk id="31" creationId="{1C61DD11-FF48-6D69-7A71-5CE1D41BD0F7}"/>
          </ac:spMkLst>
        </pc:spChg>
        <pc:cxnChg chg="add mod ord">
          <ac:chgData name="Bahnick, Raychel" userId="ae09e4d7-a0ef-41c8-96ae-78615f9121c8" providerId="ADAL" clId="{CBBD4C1D-85FE-4142-A692-FFDA5238F743}" dt="2025-03-17T16:45:42.192" v="1164" actId="1076"/>
          <ac:cxnSpMkLst>
            <pc:docMk/>
            <pc:sldMk cId="1814160968" sldId="2147377554"/>
            <ac:cxnSpMk id="6" creationId="{AF8C812D-BA17-427E-5429-90CE0DF0A9C9}"/>
          </ac:cxnSpMkLst>
        </pc:cxnChg>
        <pc:cxnChg chg="add mod">
          <ac:chgData name="Bahnick, Raychel" userId="ae09e4d7-a0ef-41c8-96ae-78615f9121c8" providerId="ADAL" clId="{CBBD4C1D-85FE-4142-A692-FFDA5238F743}" dt="2025-03-17T16:43:25.405" v="1143" actId="1076"/>
          <ac:cxnSpMkLst>
            <pc:docMk/>
            <pc:sldMk cId="1814160968" sldId="2147377554"/>
            <ac:cxnSpMk id="11" creationId="{79E985A1-1341-D571-BF4C-DC2D55F083A6}"/>
          </ac:cxnSpMkLst>
        </pc:cxnChg>
        <pc:cxnChg chg="add mod">
          <ac:chgData name="Bahnick, Raychel" userId="ae09e4d7-a0ef-41c8-96ae-78615f9121c8" providerId="ADAL" clId="{CBBD4C1D-85FE-4142-A692-FFDA5238F743}" dt="2025-03-17T16:24:44.074" v="818"/>
          <ac:cxnSpMkLst>
            <pc:docMk/>
            <pc:sldMk cId="1814160968" sldId="2147377554"/>
            <ac:cxnSpMk id="17" creationId="{4ACCD34D-01F7-E56E-48DE-25B25691E320}"/>
          </ac:cxnSpMkLst>
        </pc:cxnChg>
        <pc:cxnChg chg="add mod">
          <ac:chgData name="Bahnick, Raychel" userId="ae09e4d7-a0ef-41c8-96ae-78615f9121c8" providerId="ADAL" clId="{CBBD4C1D-85FE-4142-A692-FFDA5238F743}" dt="2025-03-17T16:45:20.996" v="1158" actId="1076"/>
          <ac:cxnSpMkLst>
            <pc:docMk/>
            <pc:sldMk cId="1814160968" sldId="2147377554"/>
            <ac:cxnSpMk id="24" creationId="{5FC6C675-8BE1-3F3C-F1B1-ADA06FCA5CA1}"/>
          </ac:cxnSpMkLst>
        </pc:cxnChg>
        <pc:cxnChg chg="add mod">
          <ac:chgData name="Bahnick, Raychel" userId="ae09e4d7-a0ef-41c8-96ae-78615f9121c8" providerId="ADAL" clId="{CBBD4C1D-85FE-4142-A692-FFDA5238F743}" dt="2025-03-17T16:43:25.405" v="1143" actId="1076"/>
          <ac:cxnSpMkLst>
            <pc:docMk/>
            <pc:sldMk cId="1814160968" sldId="2147377554"/>
            <ac:cxnSpMk id="29" creationId="{A5EE1267-8C28-9155-C812-216FBE136939}"/>
          </ac:cxnSpMkLst>
        </pc:cxnChg>
      </pc:sldChg>
      <pc:sldMasterChg chg="delSldLayout">
        <pc:chgData name="Bahnick, Raychel" userId="ae09e4d7-a0ef-41c8-96ae-78615f9121c8" providerId="ADAL" clId="{CBBD4C1D-85FE-4142-A692-FFDA5238F743}" dt="2025-03-14T15:07:16.768" v="4" actId="47"/>
        <pc:sldMasterMkLst>
          <pc:docMk/>
          <pc:sldMasterMk cId="369746434" sldId="2147483648"/>
        </pc:sldMasterMkLst>
        <pc:sldLayoutChg chg="del">
          <pc:chgData name="Bahnick, Raychel" userId="ae09e4d7-a0ef-41c8-96ae-78615f9121c8" providerId="ADAL" clId="{CBBD4C1D-85FE-4142-A692-FFDA5238F743}" dt="2025-03-14T15:07:16.768" v="4" actId="47"/>
          <pc:sldLayoutMkLst>
            <pc:docMk/>
            <pc:sldMasterMk cId="369746434" sldId="2147483648"/>
            <pc:sldLayoutMk cId="2762335061" sldId="2147483664"/>
          </pc:sldLayoutMkLst>
        </pc:sldLayoutChg>
      </pc:sldMasterChg>
    </pc:docChg>
  </pc:docChgLst>
  <pc:docChgLst>
    <pc:chgData name="Rinaldi, Julia" userId="e6fc1987-e241-462e-b496-43c30e9d92cb" providerId="ADAL" clId="{747193AA-017E-4239-805F-1431DFAB2DBA}"/>
    <pc:docChg chg="undo custSel addSld delSld modSld">
      <pc:chgData name="Rinaldi, Julia" userId="e6fc1987-e241-462e-b496-43c30e9d92cb" providerId="ADAL" clId="{747193AA-017E-4239-805F-1431DFAB2DBA}" dt="2025-03-13T12:44:04.522" v="100"/>
      <pc:docMkLst>
        <pc:docMk/>
      </pc:docMkLst>
      <pc:sldChg chg="mod modShow">
        <pc:chgData name="Rinaldi, Julia" userId="e6fc1987-e241-462e-b496-43c30e9d92cb" providerId="ADAL" clId="{747193AA-017E-4239-805F-1431DFAB2DBA}" dt="2025-03-13T12:35:52.077" v="19" actId="729"/>
        <pc:sldMkLst>
          <pc:docMk/>
          <pc:sldMk cId="1208871093" sldId="261"/>
        </pc:sldMkLst>
      </pc:sldChg>
      <pc:sldChg chg="addSp delSp modSp mod setBg modClrScheme chgLayout">
        <pc:chgData name="Rinaldi, Julia" userId="e6fc1987-e241-462e-b496-43c30e9d92cb" providerId="ADAL" clId="{747193AA-017E-4239-805F-1431DFAB2DBA}" dt="2025-03-13T12:44:04.522" v="100"/>
        <pc:sldMkLst>
          <pc:docMk/>
          <pc:sldMk cId="716416091" sldId="2134960853"/>
        </pc:sldMkLst>
        <pc:spChg chg="mod ord">
          <ac:chgData name="Rinaldi, Julia" userId="e6fc1987-e241-462e-b496-43c30e9d92cb" providerId="ADAL" clId="{747193AA-017E-4239-805F-1431DFAB2DBA}" dt="2025-03-13T12:43:58.995" v="99" actId="207"/>
          <ac:spMkLst>
            <pc:docMk/>
            <pc:sldMk cId="716416091" sldId="2134960853"/>
            <ac:spMk id="2" creationId="{48BE469A-15F8-496B-97B6-B920738C343F}"/>
          </ac:spMkLst>
        </pc:spChg>
        <pc:spChg chg="add del">
          <ac:chgData name="Rinaldi, Julia" userId="e6fc1987-e241-462e-b496-43c30e9d92cb" providerId="ADAL" clId="{747193AA-017E-4239-805F-1431DFAB2DBA}" dt="2025-03-13T12:43:58.056" v="96" actId="478"/>
          <ac:spMkLst>
            <pc:docMk/>
            <pc:sldMk cId="716416091" sldId="2134960853"/>
            <ac:spMk id="3" creationId="{CBFDEE54-38EC-4F60-B6B2-E582C2558341}"/>
          </ac:spMkLst>
        </pc:spChg>
        <pc:spChg chg="add del">
          <ac:chgData name="Rinaldi, Julia" userId="e6fc1987-e241-462e-b496-43c30e9d92cb" providerId="ADAL" clId="{747193AA-017E-4239-805F-1431DFAB2DBA}" dt="2025-03-13T12:43:58.368" v="97" actId="478"/>
          <ac:spMkLst>
            <pc:docMk/>
            <pc:sldMk cId="716416091" sldId="2134960853"/>
            <ac:spMk id="4" creationId="{B902516C-F8DC-04F9-E36C-FF94845E426C}"/>
          </ac:spMkLst>
        </pc:spChg>
        <pc:spChg chg="mod">
          <ac:chgData name="Rinaldi, Julia" userId="e6fc1987-e241-462e-b496-43c30e9d92cb" providerId="ADAL" clId="{747193AA-017E-4239-805F-1431DFAB2DBA}" dt="2025-03-13T12:43:58.694" v="98" actId="207"/>
          <ac:spMkLst>
            <pc:docMk/>
            <pc:sldMk cId="716416091" sldId="2134960853"/>
            <ac:spMk id="7" creationId="{BABD4FBB-BFE4-6722-2002-344F26B03115}"/>
          </ac:spMkLst>
        </pc:spChg>
        <pc:spChg chg="mod">
          <ac:chgData name="Rinaldi, Julia" userId="e6fc1987-e241-462e-b496-43c30e9d92cb" providerId="ADAL" clId="{747193AA-017E-4239-805F-1431DFAB2DBA}" dt="2025-03-13T12:43:58.995" v="99" actId="207"/>
          <ac:spMkLst>
            <pc:docMk/>
            <pc:sldMk cId="716416091" sldId="2134960853"/>
            <ac:spMk id="11" creationId="{9DC4B524-C7D0-883F-9507-99B7DB5E5BDE}"/>
          </ac:spMkLst>
        </pc:spChg>
      </pc:sldChg>
      <pc:sldChg chg="addSp delSp modSp add del mod setBg delDesignElem">
        <pc:chgData name="Rinaldi, Julia" userId="e6fc1987-e241-462e-b496-43c30e9d92cb" providerId="ADAL" clId="{747193AA-017E-4239-805F-1431DFAB2DBA}" dt="2025-03-13T12:35:11.945" v="18" actId="47"/>
        <pc:sldMkLst>
          <pc:docMk/>
          <pc:sldMk cId="3409589372" sldId="2147377550"/>
        </pc:sldMkLst>
      </pc:sldChg>
      <pc:sldChg chg="new del">
        <pc:chgData name="Rinaldi, Julia" userId="e6fc1987-e241-462e-b496-43c30e9d92cb" providerId="ADAL" clId="{747193AA-017E-4239-805F-1431DFAB2DBA}" dt="2025-03-13T12:27:49.764" v="1" actId="680"/>
        <pc:sldMkLst>
          <pc:docMk/>
          <pc:sldMk cId="3568739176" sldId="2147377550"/>
        </pc:sldMkLst>
      </pc:sldChg>
      <pc:sldChg chg="addSp delSp modSp add mod">
        <pc:chgData name="Rinaldi, Julia" userId="e6fc1987-e241-462e-b496-43c30e9d92cb" providerId="ADAL" clId="{747193AA-017E-4239-805F-1431DFAB2DBA}" dt="2025-03-13T12:41:03.123" v="84" actId="1076"/>
        <pc:sldMkLst>
          <pc:docMk/>
          <pc:sldMk cId="2321382280" sldId="2147377551"/>
        </pc:sldMkLst>
        <pc:spChg chg="add mod">
          <ac:chgData name="Rinaldi, Julia" userId="e6fc1987-e241-462e-b496-43c30e9d92cb" providerId="ADAL" clId="{747193AA-017E-4239-805F-1431DFAB2DBA}" dt="2025-03-13T12:41:03.123" v="84" actId="1076"/>
          <ac:spMkLst>
            <pc:docMk/>
            <pc:sldMk cId="2321382280" sldId="2147377551"/>
            <ac:spMk id="4" creationId="{7A8048AA-1173-D453-7DB2-958592D1737A}"/>
          </ac:spMkLst>
        </pc:spChg>
        <pc:picChg chg="add mod ord modCrop">
          <ac:chgData name="Rinaldi, Julia" userId="e6fc1987-e241-462e-b496-43c30e9d92cb" providerId="ADAL" clId="{747193AA-017E-4239-805F-1431DFAB2DBA}" dt="2025-03-13T12:40:59.677" v="83" actId="1076"/>
          <ac:picMkLst>
            <pc:docMk/>
            <pc:sldMk cId="2321382280" sldId="2147377551"/>
            <ac:picMk id="3" creationId="{CA7868A5-9062-730C-44AC-B26168EDB044}"/>
          </ac:picMkLst>
        </pc:picChg>
      </pc:sldChg>
      <pc:sldChg chg="addSp delSp add del mod setBg delDesignElem">
        <pc:chgData name="Rinaldi, Julia" userId="e6fc1987-e241-462e-b496-43c30e9d92cb" providerId="ADAL" clId="{747193AA-017E-4239-805F-1431DFAB2DBA}" dt="2025-03-13T12:27:54.918" v="9"/>
        <pc:sldMkLst>
          <pc:docMk/>
          <pc:sldMk cId="3276975147" sldId="2147377551"/>
        </pc:sldMkLst>
      </pc:sldChg>
      <pc:sldChg chg="new del">
        <pc:chgData name="Rinaldi, Julia" userId="e6fc1987-e241-462e-b496-43c30e9d92cb" providerId="ADAL" clId="{747193AA-017E-4239-805F-1431DFAB2DBA}" dt="2025-03-13T12:41:32.427" v="86" actId="680"/>
        <pc:sldMkLst>
          <pc:docMk/>
          <pc:sldMk cId="2185545821" sldId="214737755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21ED13-6CD1-427B-8A51-7FCC13D83608}"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20B98D-1C01-4007-99CD-7B271A417210}" type="slidenum">
              <a:rPr lang="en-US" smtClean="0"/>
              <a:t>‹#›</a:t>
            </a:fld>
            <a:endParaRPr lang="en-US"/>
          </a:p>
        </p:txBody>
      </p:sp>
    </p:spTree>
    <p:extLst>
      <p:ext uri="{BB962C8B-B14F-4D97-AF65-F5344CB8AC3E}">
        <p14:creationId xmlns:p14="http://schemas.microsoft.com/office/powerpoint/2010/main" val="3581440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520B98D-1C01-4007-99CD-7B271A417210}" type="slidenum">
              <a:rPr lang="en-US" smtClean="0"/>
              <a:t>1</a:t>
            </a:fld>
            <a:endParaRPr lang="en-US"/>
          </a:p>
        </p:txBody>
      </p:sp>
    </p:spTree>
    <p:extLst>
      <p:ext uri="{BB962C8B-B14F-4D97-AF65-F5344CB8AC3E}">
        <p14:creationId xmlns:p14="http://schemas.microsoft.com/office/powerpoint/2010/main" val="253881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minimize velocity changes with the new proposed shoreline/fenders. By having less permeable fender design, the velocities around the piers will be less impacted as seen in the solid piers resulting in lower velocity increases. </a:t>
            </a:r>
          </a:p>
        </p:txBody>
      </p:sp>
      <p:sp>
        <p:nvSpPr>
          <p:cNvPr id="4" name="Slide Number Placeholder 3"/>
          <p:cNvSpPr>
            <a:spLocks noGrp="1"/>
          </p:cNvSpPr>
          <p:nvPr>
            <p:ph type="sldNum" sz="quarter" idx="5"/>
          </p:nvPr>
        </p:nvSpPr>
        <p:spPr/>
        <p:txBody>
          <a:bodyPr/>
          <a:lstStyle/>
          <a:p>
            <a:fld id="{C520B98D-1C01-4007-99CD-7B271A417210}" type="slidenum">
              <a:rPr lang="en-US" smtClean="0"/>
              <a:t>14</a:t>
            </a:fld>
            <a:endParaRPr lang="en-US"/>
          </a:p>
        </p:txBody>
      </p:sp>
    </p:spTree>
    <p:extLst>
      <p:ext uri="{BB962C8B-B14F-4D97-AF65-F5344CB8AC3E}">
        <p14:creationId xmlns:p14="http://schemas.microsoft.com/office/powerpoint/2010/main" val="1540497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4897">
              <a:defRPr/>
            </a:pPr>
            <a:endParaRPr lang="en-US"/>
          </a:p>
        </p:txBody>
      </p:sp>
      <p:sp>
        <p:nvSpPr>
          <p:cNvPr id="4" name="Slide Number Placeholder 3"/>
          <p:cNvSpPr>
            <a:spLocks noGrp="1"/>
          </p:cNvSpPr>
          <p:nvPr>
            <p:ph type="sldNum" sz="quarter" idx="5"/>
          </p:nvPr>
        </p:nvSpPr>
        <p:spPr/>
        <p:txBody>
          <a:bodyPr/>
          <a:lstStyle/>
          <a:p>
            <a:fld id="{2513F022-F610-40B0-AA8C-F3B61BCB6FD2}" type="slidenum">
              <a:rPr lang="en-US" smtClean="0"/>
              <a:t>16</a:t>
            </a:fld>
            <a:endParaRPr lang="en-US"/>
          </a:p>
        </p:txBody>
      </p:sp>
    </p:spTree>
    <p:extLst>
      <p:ext uri="{BB962C8B-B14F-4D97-AF65-F5344CB8AC3E}">
        <p14:creationId xmlns:p14="http://schemas.microsoft.com/office/powerpoint/2010/main" val="2579141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be discussing the </a:t>
            </a:r>
            <a:r>
              <a:rPr lang="en-US" dirty="0" err="1"/>
              <a:t>Fidi</a:t>
            </a:r>
            <a:r>
              <a:rPr lang="en-US" dirty="0"/>
              <a:t> and seaport climate resilience plan, which sits between the battery and the Brooklyn bridge. This is a piece of a collection of coastal resilience projects that join together to protect lower Manhattan from future coastal storms and tidal flooding. </a:t>
            </a:r>
          </a:p>
          <a:p>
            <a:endParaRPr lang="en-US" dirty="0"/>
          </a:p>
          <a:p>
            <a:endParaRPr lang="en-US" dirty="0"/>
          </a:p>
        </p:txBody>
      </p:sp>
      <p:sp>
        <p:nvSpPr>
          <p:cNvPr id="4" name="Slide Number Placeholder 3"/>
          <p:cNvSpPr>
            <a:spLocks noGrp="1"/>
          </p:cNvSpPr>
          <p:nvPr>
            <p:ph type="sldNum" sz="quarter" idx="5"/>
          </p:nvPr>
        </p:nvSpPr>
        <p:spPr/>
        <p:txBody>
          <a:bodyPr/>
          <a:lstStyle/>
          <a:p>
            <a:fld id="{C520B98D-1C01-4007-99CD-7B271A417210}" type="slidenum">
              <a:rPr lang="en-US" smtClean="0"/>
              <a:t>4</a:t>
            </a:fld>
            <a:endParaRPr lang="en-US"/>
          </a:p>
        </p:txBody>
      </p:sp>
    </p:spTree>
    <p:extLst>
      <p:ext uri="{BB962C8B-B14F-4D97-AF65-F5344CB8AC3E}">
        <p14:creationId xmlns:p14="http://schemas.microsoft.com/office/powerpoint/2010/main" val="2493755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3A3F8-5D6B-DEF7-13DD-18D01EDE45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D73C7E-FAC4-A972-A674-8F8A56991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CD913B-F212-ED29-5433-EAE2F8042D5E}"/>
              </a:ext>
            </a:extLst>
          </p:cNvPr>
          <p:cNvSpPr>
            <a:spLocks noGrp="1"/>
          </p:cNvSpPr>
          <p:nvPr>
            <p:ph type="body" idx="1"/>
          </p:nvPr>
        </p:nvSpPr>
        <p:spPr/>
        <p:txBody>
          <a:bodyPr/>
          <a:lstStyle/>
          <a:p>
            <a:r>
              <a:rPr lang="en-US" dirty="0"/>
              <a:t>The Flood protection could be buried within landscapes, incorporated into buildings, or deployed as flood gates before a storm</a:t>
            </a:r>
          </a:p>
          <a:p>
            <a:pPr marL="0" indent="0">
              <a:buNone/>
            </a:pPr>
            <a:r>
              <a:rPr lang="en-US" dirty="0"/>
              <a:t>- Extended Shoreline for additional public space</a:t>
            </a:r>
          </a:p>
          <a:p>
            <a:pPr marL="0" indent="0">
              <a:buNone/>
            </a:pPr>
            <a:r>
              <a:rPr lang="en-US" dirty="0"/>
              <a:t>- Embedded flood defense</a:t>
            </a:r>
          </a:p>
          <a:p>
            <a:endParaRPr lang="en-US" dirty="0"/>
          </a:p>
        </p:txBody>
      </p:sp>
      <p:sp>
        <p:nvSpPr>
          <p:cNvPr id="4" name="Slide Number Placeholder 3">
            <a:extLst>
              <a:ext uri="{FF2B5EF4-FFF2-40B4-BE49-F238E27FC236}">
                <a16:creationId xmlns:a16="http://schemas.microsoft.com/office/drawing/2014/main" id="{0DB5D058-7C5F-E96C-C879-C9C00BE85591}"/>
              </a:ext>
            </a:extLst>
          </p:cNvPr>
          <p:cNvSpPr>
            <a:spLocks noGrp="1"/>
          </p:cNvSpPr>
          <p:nvPr>
            <p:ph type="sldNum" sz="quarter" idx="5"/>
          </p:nvPr>
        </p:nvSpPr>
        <p:spPr/>
        <p:txBody>
          <a:bodyPr/>
          <a:lstStyle/>
          <a:p>
            <a:fld id="{C520B98D-1C01-4007-99CD-7B271A417210}" type="slidenum">
              <a:rPr lang="en-US" smtClean="0"/>
              <a:t>5</a:t>
            </a:fld>
            <a:endParaRPr lang="en-US"/>
          </a:p>
        </p:txBody>
      </p:sp>
    </p:spTree>
    <p:extLst>
      <p:ext uri="{BB962C8B-B14F-4D97-AF65-F5344CB8AC3E}">
        <p14:creationId xmlns:p14="http://schemas.microsoft.com/office/powerpoint/2010/main" val="3148992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area is very low lying with the ground elevations around 5-8 ft NAVD88. the projected SLR in 2050 is 2.5 ft and in 2100 6.25 ft, which will result in daily tidal flooding shown in the orange line several city blocks inland</a:t>
            </a:r>
          </a:p>
          <a:p>
            <a:endParaRPr lang="en-US" dirty="0"/>
          </a:p>
          <a:p>
            <a:r>
              <a:rPr lang="en-US" dirty="0"/>
              <a:t>Coastal flooding due to a 100-year storms could result in flood levels as high as 17.5 ft including wind driven wave height in 2100. </a:t>
            </a:r>
          </a:p>
          <a:p>
            <a:endParaRPr lang="en-US" dirty="0"/>
          </a:p>
          <a:p>
            <a:r>
              <a:rPr lang="en-US" dirty="0"/>
              <a:t>The motivation for this project is the projected SLR as well as coastal storm surge which is projected to extend the floodplain several blocks inland as well. This project has a design condition that includes a time horizon of 2100</a:t>
            </a:r>
          </a:p>
          <a:p>
            <a:endParaRPr lang="en-US" dirty="0"/>
          </a:p>
          <a:p>
            <a:r>
              <a:rPr lang="en-US" dirty="0"/>
              <a:t>Storm surge cause is high water levels so to assess future water levels and waves in the future I will be discussing today </a:t>
            </a:r>
            <a:r>
              <a:rPr lang="en-US" sz="1200" dirty="0"/>
              <a:t>how climate change is considered in</a:t>
            </a:r>
            <a:r>
              <a:rPr lang="en-US" dirty="0"/>
              <a:t> the modeling and therefore </a:t>
            </a:r>
            <a:r>
              <a:rPr lang="en-US" sz="1200" dirty="0"/>
              <a:t>is considered in </a:t>
            </a:r>
            <a:r>
              <a:rPr lang="en-US" dirty="0"/>
              <a:t>the design</a:t>
            </a:r>
          </a:p>
        </p:txBody>
      </p:sp>
      <p:sp>
        <p:nvSpPr>
          <p:cNvPr id="4" name="Slide Number Placeholder 3"/>
          <p:cNvSpPr>
            <a:spLocks noGrp="1"/>
          </p:cNvSpPr>
          <p:nvPr>
            <p:ph type="sldNum" sz="quarter" idx="5"/>
          </p:nvPr>
        </p:nvSpPr>
        <p:spPr/>
        <p:txBody>
          <a:bodyPr/>
          <a:lstStyle/>
          <a:p>
            <a:fld id="{C520B98D-1C01-4007-99CD-7B271A417210}" type="slidenum">
              <a:rPr lang="en-US" smtClean="0"/>
              <a:t>6</a:t>
            </a:fld>
            <a:endParaRPr lang="en-US"/>
          </a:p>
        </p:txBody>
      </p:sp>
    </p:spTree>
    <p:extLst>
      <p:ext uri="{BB962C8B-B14F-4D97-AF65-F5344CB8AC3E}">
        <p14:creationId xmlns:p14="http://schemas.microsoft.com/office/powerpoint/2010/main" val="1988582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189 FEMA storm suite to establish regression relationships at the points shown in map on the right</a:t>
            </a:r>
          </a:p>
          <a:p>
            <a:endParaRPr lang="en-US" dirty="0"/>
          </a:p>
          <a:p>
            <a:r>
              <a:rPr lang="en-US" dirty="0"/>
              <a:t>Entire storm suite to derive a regression correlation between storm tide and wave height as well as between the wave height and mean wave periods. For a given SWEL like for the 1% annual chance storm which is near the battery NY 17 and NY 18 is a SWEL of 11.3 ft</a:t>
            </a:r>
          </a:p>
          <a:p>
            <a:endParaRPr lang="en-US" dirty="0"/>
          </a:p>
          <a:p>
            <a:r>
              <a:rPr lang="en-US" dirty="0"/>
              <a:t>The 3 black curves in the top graph of are simple polylogarithmic functions of the </a:t>
            </a:r>
          </a:p>
          <a:p>
            <a:r>
              <a:rPr lang="en-US" dirty="0"/>
              <a:t>logarithm of n (which in this case is storm tide), that best fits (in a least-squares sense) the data. The top and </a:t>
            </a:r>
          </a:p>
          <a:p>
            <a:r>
              <a:rPr lang="en-US" dirty="0"/>
              <a:t>bottom curves are the function plus and minus one standard deviation, which was also estimated from the data. </a:t>
            </a:r>
          </a:p>
          <a:p>
            <a:endParaRPr lang="en-US" dirty="0"/>
          </a:p>
          <a:p>
            <a:r>
              <a:rPr lang="en-US" dirty="0"/>
              <a:t>Using the NPCC SLR projections in 2050 and 2100, we had 3 SWEL to consider including present day , we used the peak wave period, wind speed, and significant wave height from the regression analysis discussed </a:t>
            </a:r>
          </a:p>
          <a:p>
            <a:endParaRPr lang="en-US" dirty="0"/>
          </a:p>
          <a:p>
            <a:r>
              <a:rPr lang="en-US" dirty="0"/>
              <a:t>This would give use future (2050 and 2100) 100 year storm conditions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Established a relationship between storm tide (SWEL) and sig wave </a:t>
            </a:r>
            <a:r>
              <a:rPr lang="en-US" dirty="0" err="1"/>
              <a:t>ht</a:t>
            </a:r>
            <a:r>
              <a:rPr lang="en-US" dirty="0"/>
              <a:t> and wind speed, and then sig wave height and peak period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boundary locations in the north of the project which is the east river and the south of the project, toward the Atlantic ocean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None/>
            </a:pPr>
            <a:r>
              <a:rPr lang="en-US" b="1" dirty="0">
                <a:solidFill>
                  <a:schemeClr val="tx2"/>
                </a:solidFill>
              </a:rPr>
              <a:t>Total of 45 simulations:</a:t>
            </a:r>
          </a:p>
          <a:p>
            <a:r>
              <a:rPr lang="en-US" b="1" dirty="0">
                <a:solidFill>
                  <a:schemeClr val="tx2"/>
                </a:solidFill>
              </a:rPr>
              <a:t>15 directions x 3 water levels</a:t>
            </a:r>
          </a:p>
          <a:p>
            <a:pPr lvl="1">
              <a:buFont typeface="Courier New" panose="02070309020205020404" pitchFamily="49" charset="0"/>
              <a:buChar char="o"/>
            </a:pPr>
            <a:r>
              <a:rPr lang="en-US" dirty="0">
                <a:solidFill>
                  <a:schemeClr val="tx2"/>
                </a:solidFill>
              </a:rPr>
              <a:t>100-year (+11.3 ft)</a:t>
            </a:r>
          </a:p>
          <a:p>
            <a:pPr lvl="1">
              <a:buFont typeface="Courier New" panose="02070309020205020404" pitchFamily="49" charset="0"/>
              <a:buChar char="o"/>
            </a:pPr>
            <a:r>
              <a:rPr lang="en-US" dirty="0">
                <a:solidFill>
                  <a:schemeClr val="tx2"/>
                </a:solidFill>
              </a:rPr>
              <a:t>100-year + 2050’s SLR (+</a:t>
            </a:r>
            <a:r>
              <a:rPr lang="en-US" i="0" u="none" strike="noStrike" kern="1200" dirty="0">
                <a:solidFill>
                  <a:schemeClr val="tx2"/>
                </a:solidFill>
                <a:effectLst/>
              </a:rPr>
              <a:t>13.8 ft)</a:t>
            </a:r>
            <a:endParaRPr lang="en-US" i="0" u="none" strike="noStrike" dirty="0">
              <a:solidFill>
                <a:schemeClr val="tx2"/>
              </a:solidFill>
              <a:effectLst/>
            </a:endParaRPr>
          </a:p>
          <a:p>
            <a:pPr lvl="1">
              <a:buFont typeface="Courier New" panose="02070309020205020404" pitchFamily="49" charset="0"/>
              <a:buChar char="o"/>
            </a:pPr>
            <a:r>
              <a:rPr lang="en-US" dirty="0">
                <a:solidFill>
                  <a:schemeClr val="tx2"/>
                </a:solidFill>
              </a:rPr>
              <a:t>100-year + 2100’s SLR (+17.6 ft)</a:t>
            </a:r>
            <a:endParaRPr lang="en-US" b="1"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B7B87D1-6BD8-4FF4-9806-F108A794453B}" type="slidenum">
              <a:rPr lang="en-US" smtClean="0"/>
              <a:t>8</a:t>
            </a:fld>
            <a:endParaRPr lang="en-US"/>
          </a:p>
        </p:txBody>
      </p:sp>
    </p:spTree>
    <p:extLst>
      <p:ext uri="{BB962C8B-B14F-4D97-AF65-F5344CB8AC3E}">
        <p14:creationId xmlns:p14="http://schemas.microsoft.com/office/powerpoint/2010/main" val="2417020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00487E"/>
                </a:solidFill>
                <a:latin typeface="Roboto" panose="02000000000000000000" pitchFamily="2" charset="0"/>
                <a:ea typeface="Roboto" panose="02000000000000000000" pitchFamily="2" charset="0"/>
                <a:cs typeface="Roboto" panose="02000000000000000000" pitchFamily="2" charset="0"/>
              </a:rPr>
              <a:t>We used SWAN 2D (simulating waves nearshore) model which can output significant wave </a:t>
            </a:r>
            <a:r>
              <a:rPr lang="en-US" sz="1200" b="1" dirty="0" err="1">
                <a:solidFill>
                  <a:srgbClr val="00487E"/>
                </a:solidFill>
                <a:latin typeface="Roboto" panose="02000000000000000000" pitchFamily="2" charset="0"/>
                <a:ea typeface="Roboto" panose="02000000000000000000" pitchFamily="2" charset="0"/>
                <a:cs typeface="Roboto" panose="02000000000000000000" pitchFamily="2" charset="0"/>
              </a:rPr>
              <a:t>ht</a:t>
            </a:r>
            <a:r>
              <a:rPr lang="en-US" sz="1200" b="1" dirty="0">
                <a:solidFill>
                  <a:srgbClr val="00487E"/>
                </a:solidFill>
                <a:latin typeface="Roboto" panose="02000000000000000000" pitchFamily="2" charset="0"/>
                <a:ea typeface="Roboto" panose="02000000000000000000" pitchFamily="2" charset="0"/>
                <a:cs typeface="Roboto" panose="02000000000000000000" pitchFamily="2" charset="0"/>
              </a:rPr>
              <a:t>, wave period, spatially across the mesh you see here. </a:t>
            </a:r>
          </a:p>
          <a:p>
            <a:endParaRPr lang="en-US" sz="1200" b="1" dirty="0">
              <a:solidFill>
                <a:srgbClr val="00487E"/>
              </a:solidFill>
              <a:latin typeface="Roboto" panose="02000000000000000000" pitchFamily="2" charset="0"/>
              <a:ea typeface="Roboto" panose="02000000000000000000" pitchFamily="2" charset="0"/>
              <a:cs typeface="Roboto" panose="02000000000000000000" pitchFamily="2" charset="0"/>
            </a:endParaRPr>
          </a:p>
          <a:p>
            <a:r>
              <a:rPr lang="en-US" sz="1200" b="1" dirty="0">
                <a:solidFill>
                  <a:srgbClr val="00487E"/>
                </a:solidFill>
                <a:latin typeface="Roboto" panose="02000000000000000000" pitchFamily="2" charset="0"/>
                <a:ea typeface="Roboto" panose="02000000000000000000" pitchFamily="2" charset="0"/>
                <a:cs typeface="Roboto" panose="02000000000000000000" pitchFamily="2" charset="0"/>
              </a:rPr>
              <a:t>The mesh is more refined around the shoreline extension and floodwall</a:t>
            </a:r>
          </a:p>
          <a:p>
            <a:endParaRPr lang="en-US" sz="1200" b="1" dirty="0">
              <a:solidFill>
                <a:srgbClr val="00487E"/>
              </a:solidFill>
              <a:latin typeface="Roboto" panose="02000000000000000000" pitchFamily="2" charset="0"/>
              <a:ea typeface="Roboto" panose="02000000000000000000" pitchFamily="2" charset="0"/>
              <a:cs typeface="Roboto" panose="02000000000000000000" pitchFamily="2" charset="0"/>
            </a:endParaRPr>
          </a:p>
          <a:p>
            <a:r>
              <a:rPr lang="en-US" sz="1200" dirty="0"/>
              <a:t>The bed level elevations of the mesh were created from both project bathymetry survey data and USGS </a:t>
            </a:r>
            <a:r>
              <a:rPr lang="en-US" sz="1200" dirty="0" err="1"/>
              <a:t>CoNED</a:t>
            </a:r>
            <a:r>
              <a:rPr lang="en-US" sz="1200" dirty="0"/>
              <a:t> topography. The topography included the elevations of the extended shoreline of the proposed project</a:t>
            </a:r>
            <a:endParaRPr lang="en-US" sz="1200" b="1" dirty="0">
              <a:solidFill>
                <a:srgbClr val="00487E"/>
              </a:solidFill>
              <a:latin typeface="Roboto" panose="02000000000000000000" pitchFamily="2" charset="0"/>
              <a:ea typeface="Roboto" panose="02000000000000000000" pitchFamily="2" charset="0"/>
              <a:cs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C520B98D-1C01-4007-99CD-7B271A417210}" type="slidenum">
              <a:rPr lang="en-US" smtClean="0"/>
              <a:t>9</a:t>
            </a:fld>
            <a:endParaRPr lang="en-US"/>
          </a:p>
        </p:txBody>
      </p:sp>
    </p:spTree>
    <p:extLst>
      <p:ext uri="{BB962C8B-B14F-4D97-AF65-F5344CB8AC3E}">
        <p14:creationId xmlns:p14="http://schemas.microsoft.com/office/powerpoint/2010/main" val="2762561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sz="1200" dirty="0"/>
              <a:t>This approach considers both projected SLR and wave heights expected with the higher water levels  </a:t>
            </a:r>
            <a:endParaRPr lang="en-US" dirty="0"/>
          </a:p>
          <a:p>
            <a:endParaRPr lang="en-US" dirty="0"/>
          </a:p>
        </p:txBody>
      </p:sp>
      <p:sp>
        <p:nvSpPr>
          <p:cNvPr id="4" name="Slide Number Placeholder 3"/>
          <p:cNvSpPr>
            <a:spLocks noGrp="1"/>
          </p:cNvSpPr>
          <p:nvPr>
            <p:ph type="sldNum" sz="quarter" idx="5"/>
          </p:nvPr>
        </p:nvSpPr>
        <p:spPr/>
        <p:txBody>
          <a:bodyPr/>
          <a:lstStyle/>
          <a:p>
            <a:fld id="{6B7B87D1-6BD8-4FF4-9806-F108A794453B}" type="slidenum">
              <a:rPr lang="en-US" smtClean="0"/>
              <a:t>10</a:t>
            </a:fld>
            <a:endParaRPr lang="en-US"/>
          </a:p>
        </p:txBody>
      </p:sp>
    </p:spTree>
    <p:extLst>
      <p:ext uri="{BB962C8B-B14F-4D97-AF65-F5344CB8AC3E}">
        <p14:creationId xmlns:p14="http://schemas.microsoft.com/office/powerpoint/2010/main" val="3926056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650"/>
              </a:lnSpc>
            </a:pPr>
            <a:r>
              <a:rPr lang="en-US" dirty="0">
                <a:latin typeface="Roboto"/>
                <a:ea typeface="Roboto"/>
                <a:cs typeface="Roboto"/>
              </a:rPr>
              <a:t>We also did Delft3D modeling for this project to understand how currents in the East River would be impacted by the project. We calibrated our model using ADCP measurements </a:t>
            </a:r>
            <a:r>
              <a:rPr lang="en-US" sz="1800" b="0" i="0" u="none" strike="noStrike" dirty="0">
                <a:solidFill>
                  <a:srgbClr val="000000"/>
                </a:solidFill>
                <a:effectLst/>
                <a:latin typeface="Calibri" panose="020F0502020204030204" pitchFamily="34" charset="0"/>
                <a:ea typeface="Roboto"/>
                <a:cs typeface="Roboto"/>
              </a:rPr>
              <a:t>of</a:t>
            </a:r>
            <a:r>
              <a:rPr lang="en-US" sz="1800" b="0" i="0" u="none" strike="noStrike" dirty="0">
                <a:solidFill>
                  <a:srgbClr val="000000"/>
                </a:solidFill>
                <a:effectLst/>
                <a:latin typeface="Calibri" panose="020F0502020204030204" pitchFamily="34" charset="0"/>
              </a:rPr>
              <a:t> depth, current velocity, and direction. </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lnSpc>
                <a:spcPts val="1650"/>
              </a:lnSpc>
            </a:pP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marL="285750" indent="-285750"/>
            <a:r>
              <a:rPr lang="en-US" dirty="0">
                <a:latin typeface="Roboto"/>
                <a:ea typeface="Roboto"/>
                <a:cs typeface="Roboto"/>
              </a:rPr>
              <a:t>Once we had a calibrated model, we could explore implications of design decisions such as fendering and piers design.</a:t>
            </a:r>
          </a:p>
          <a:p>
            <a:pPr marL="285750" indent="-285750"/>
            <a:endParaRPr lang="en-US" dirty="0">
              <a:latin typeface="Roboto"/>
              <a:ea typeface="Roboto"/>
              <a:cs typeface="Roboto"/>
            </a:endParaRPr>
          </a:p>
        </p:txBody>
      </p:sp>
      <p:sp>
        <p:nvSpPr>
          <p:cNvPr id="4" name="Slide Number Placeholder 3"/>
          <p:cNvSpPr>
            <a:spLocks noGrp="1"/>
          </p:cNvSpPr>
          <p:nvPr>
            <p:ph type="sldNum" sz="quarter" idx="5"/>
          </p:nvPr>
        </p:nvSpPr>
        <p:spPr/>
        <p:txBody>
          <a:bodyPr/>
          <a:lstStyle/>
          <a:p>
            <a:fld id="{131DDE68-35C2-4C38-AFC2-A4CBC5747F6F}" type="slidenum">
              <a:rPr lang="en-US" smtClean="0"/>
              <a:t>12</a:t>
            </a:fld>
            <a:endParaRPr lang="en-US"/>
          </a:p>
        </p:txBody>
      </p:sp>
    </p:spTree>
    <p:extLst>
      <p:ext uri="{BB962C8B-B14F-4D97-AF65-F5344CB8AC3E}">
        <p14:creationId xmlns:p14="http://schemas.microsoft.com/office/powerpoint/2010/main" val="1309428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Roboto"/>
                <a:ea typeface="Roboto"/>
                <a:cs typeface="Roboto"/>
              </a:rPr>
              <a:t>This presented an interesting modeling challenge: how we represent the proposed extended shoreline and new fenders and piers in the Delft 3D model. We were evaluating how the velocities in the east river would change given these new structures. This is especially important in this area because there are 3 maritime transportation hubs: USCG, Whitehall Ferry terminal (Staten island ferry), and the battery maritime building (GI ferry) and velocity changes could have rippling effects on ferry operations</a:t>
            </a:r>
          </a:p>
        </p:txBody>
      </p:sp>
      <p:sp>
        <p:nvSpPr>
          <p:cNvPr id="4" name="Slide Number Placeholder 3"/>
          <p:cNvSpPr>
            <a:spLocks noGrp="1"/>
          </p:cNvSpPr>
          <p:nvPr>
            <p:ph type="sldNum" sz="quarter" idx="5"/>
          </p:nvPr>
        </p:nvSpPr>
        <p:spPr/>
        <p:txBody>
          <a:bodyPr/>
          <a:lstStyle/>
          <a:p>
            <a:fld id="{C520B98D-1C01-4007-99CD-7B271A417210}" type="slidenum">
              <a:rPr lang="en-US" smtClean="0"/>
              <a:t>13</a:t>
            </a:fld>
            <a:endParaRPr lang="en-US"/>
          </a:p>
        </p:txBody>
      </p:sp>
    </p:spTree>
    <p:extLst>
      <p:ext uri="{BB962C8B-B14F-4D97-AF65-F5344CB8AC3E}">
        <p14:creationId xmlns:p14="http://schemas.microsoft.com/office/powerpoint/2010/main" val="1559067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557F9-DB57-8F73-7932-92C76BAC79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BCEABB-E227-6EBF-F0A2-990B09945C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D00BA0-A253-F0FF-16A1-D98FE8D60DE0}"/>
              </a:ext>
            </a:extLst>
          </p:cNvPr>
          <p:cNvSpPr>
            <a:spLocks noGrp="1"/>
          </p:cNvSpPr>
          <p:nvPr>
            <p:ph type="dt" sz="half" idx="10"/>
          </p:nvPr>
        </p:nvSpPr>
        <p:spPr/>
        <p:txBody>
          <a:bodyPr/>
          <a:lstStyle/>
          <a:p>
            <a:fld id="{3C319317-1AC2-49C7-A980-A12D5E6FCE9B}" type="datetimeFigureOut">
              <a:rPr lang="en-US" smtClean="0"/>
              <a:t>3/17/2025</a:t>
            </a:fld>
            <a:endParaRPr lang="en-US"/>
          </a:p>
        </p:txBody>
      </p:sp>
      <p:sp>
        <p:nvSpPr>
          <p:cNvPr id="5" name="Footer Placeholder 4">
            <a:extLst>
              <a:ext uri="{FF2B5EF4-FFF2-40B4-BE49-F238E27FC236}">
                <a16:creationId xmlns:a16="http://schemas.microsoft.com/office/drawing/2014/main" id="{AF1471F5-57A6-7287-F23C-A38AAD5D3E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8B84A-5872-B0B6-F7C1-FBFE4A4AD514}"/>
              </a:ext>
            </a:extLst>
          </p:cNvPr>
          <p:cNvSpPr>
            <a:spLocks noGrp="1"/>
          </p:cNvSpPr>
          <p:nvPr>
            <p:ph type="sldNum" sz="quarter" idx="12"/>
          </p:nvPr>
        </p:nvSpPr>
        <p:spPr/>
        <p:txBody>
          <a:bodyPr/>
          <a:lstStyle/>
          <a:p>
            <a:fld id="{2948F6DF-7788-4E3C-9B3E-FB3C4893A51A}" type="slidenum">
              <a:rPr lang="en-US" smtClean="0"/>
              <a:t>‹#›</a:t>
            </a:fld>
            <a:endParaRPr lang="en-US"/>
          </a:p>
        </p:txBody>
      </p:sp>
    </p:spTree>
    <p:extLst>
      <p:ext uri="{BB962C8B-B14F-4D97-AF65-F5344CB8AC3E}">
        <p14:creationId xmlns:p14="http://schemas.microsoft.com/office/powerpoint/2010/main" val="2959023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34E33-004B-F7A7-84FC-CD36594074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0F72DE-E214-BA1B-0854-8F0F332E71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2DFF43-C076-7CBF-867C-2B2ECDC12198}"/>
              </a:ext>
            </a:extLst>
          </p:cNvPr>
          <p:cNvSpPr>
            <a:spLocks noGrp="1"/>
          </p:cNvSpPr>
          <p:nvPr>
            <p:ph type="dt" sz="half" idx="10"/>
          </p:nvPr>
        </p:nvSpPr>
        <p:spPr/>
        <p:txBody>
          <a:bodyPr/>
          <a:lstStyle/>
          <a:p>
            <a:fld id="{3C319317-1AC2-49C7-A980-A12D5E6FCE9B}" type="datetimeFigureOut">
              <a:rPr lang="en-US" smtClean="0"/>
              <a:t>3/17/2025</a:t>
            </a:fld>
            <a:endParaRPr lang="en-US"/>
          </a:p>
        </p:txBody>
      </p:sp>
      <p:sp>
        <p:nvSpPr>
          <p:cNvPr id="5" name="Footer Placeholder 4">
            <a:extLst>
              <a:ext uri="{FF2B5EF4-FFF2-40B4-BE49-F238E27FC236}">
                <a16:creationId xmlns:a16="http://schemas.microsoft.com/office/drawing/2014/main" id="{1684738A-B2E8-686D-C691-688D1493A8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D3A26-59BD-5916-ABFA-A07BE1C833D8}"/>
              </a:ext>
            </a:extLst>
          </p:cNvPr>
          <p:cNvSpPr>
            <a:spLocks noGrp="1"/>
          </p:cNvSpPr>
          <p:nvPr>
            <p:ph type="sldNum" sz="quarter" idx="12"/>
          </p:nvPr>
        </p:nvSpPr>
        <p:spPr/>
        <p:txBody>
          <a:bodyPr/>
          <a:lstStyle/>
          <a:p>
            <a:fld id="{2948F6DF-7788-4E3C-9B3E-FB3C4893A51A}" type="slidenum">
              <a:rPr lang="en-US" smtClean="0"/>
              <a:t>‹#›</a:t>
            </a:fld>
            <a:endParaRPr lang="en-US"/>
          </a:p>
        </p:txBody>
      </p:sp>
    </p:spTree>
    <p:extLst>
      <p:ext uri="{BB962C8B-B14F-4D97-AF65-F5344CB8AC3E}">
        <p14:creationId xmlns:p14="http://schemas.microsoft.com/office/powerpoint/2010/main" val="1873989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1B8ECA-088C-27F8-0A09-5C5E760ED2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71CC6F-012E-312E-7E83-92BFD415D1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75C24E-82D3-A6BC-EBB3-B468A648B354}"/>
              </a:ext>
            </a:extLst>
          </p:cNvPr>
          <p:cNvSpPr>
            <a:spLocks noGrp="1"/>
          </p:cNvSpPr>
          <p:nvPr>
            <p:ph type="dt" sz="half" idx="10"/>
          </p:nvPr>
        </p:nvSpPr>
        <p:spPr/>
        <p:txBody>
          <a:bodyPr/>
          <a:lstStyle/>
          <a:p>
            <a:fld id="{3C319317-1AC2-49C7-A980-A12D5E6FCE9B}" type="datetimeFigureOut">
              <a:rPr lang="en-US" smtClean="0"/>
              <a:t>3/17/2025</a:t>
            </a:fld>
            <a:endParaRPr lang="en-US"/>
          </a:p>
        </p:txBody>
      </p:sp>
      <p:sp>
        <p:nvSpPr>
          <p:cNvPr id="5" name="Footer Placeholder 4">
            <a:extLst>
              <a:ext uri="{FF2B5EF4-FFF2-40B4-BE49-F238E27FC236}">
                <a16:creationId xmlns:a16="http://schemas.microsoft.com/office/drawing/2014/main" id="{BB505C8D-DFD5-731E-7460-059B37E4EE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F9636E-3F0A-20A4-87C1-0D567B8DBDEC}"/>
              </a:ext>
            </a:extLst>
          </p:cNvPr>
          <p:cNvSpPr>
            <a:spLocks noGrp="1"/>
          </p:cNvSpPr>
          <p:nvPr>
            <p:ph type="sldNum" sz="quarter" idx="12"/>
          </p:nvPr>
        </p:nvSpPr>
        <p:spPr/>
        <p:txBody>
          <a:bodyPr/>
          <a:lstStyle/>
          <a:p>
            <a:fld id="{2948F6DF-7788-4E3C-9B3E-FB3C4893A51A}" type="slidenum">
              <a:rPr lang="en-US" smtClean="0"/>
              <a:t>‹#›</a:t>
            </a:fld>
            <a:endParaRPr lang="en-US"/>
          </a:p>
        </p:txBody>
      </p:sp>
    </p:spTree>
    <p:extLst>
      <p:ext uri="{BB962C8B-B14F-4D97-AF65-F5344CB8AC3E}">
        <p14:creationId xmlns:p14="http://schemas.microsoft.com/office/powerpoint/2010/main" val="528540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descr="A picture containing grass, outdoor, city&#10;&#10;Description automatically generated">
            <a:extLst>
              <a:ext uri="{FF2B5EF4-FFF2-40B4-BE49-F238E27FC236}">
                <a16:creationId xmlns:a16="http://schemas.microsoft.com/office/drawing/2014/main" id="{1C61B051-ED6A-4AFF-C34C-580D628D99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7535" y="485215"/>
            <a:ext cx="6832415" cy="5955034"/>
          </a:xfrm>
          <a:prstGeom prst="rect">
            <a:avLst/>
          </a:prstGeom>
        </p:spPr>
      </p:pic>
      <p:cxnSp>
        <p:nvCxnSpPr>
          <p:cNvPr id="11" name="Straight Connector 10">
            <a:extLst>
              <a:ext uri="{FF2B5EF4-FFF2-40B4-BE49-F238E27FC236}">
                <a16:creationId xmlns:a16="http://schemas.microsoft.com/office/drawing/2014/main" id="{5872269F-FE6C-82D1-8F09-C09AE156E7B5}"/>
              </a:ext>
            </a:extLst>
          </p:cNvPr>
          <p:cNvCxnSpPr>
            <a:cxnSpLocks/>
          </p:cNvCxnSpPr>
          <p:nvPr userDrawn="1"/>
        </p:nvCxnSpPr>
        <p:spPr>
          <a:xfrm>
            <a:off x="7535894" y="4958564"/>
            <a:ext cx="423241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B6560EC-9116-861F-B0BB-34BF7F6ACC15}"/>
              </a:ext>
            </a:extLst>
          </p:cNvPr>
          <p:cNvSpPr>
            <a:spLocks noGrp="1"/>
          </p:cNvSpPr>
          <p:nvPr>
            <p:ph type="title"/>
          </p:nvPr>
        </p:nvSpPr>
        <p:spPr>
          <a:xfrm>
            <a:off x="7535894" y="5031186"/>
            <a:ext cx="4268571" cy="697541"/>
          </a:xfrm>
        </p:spPr>
        <p:txBody>
          <a:bodyPr lIns="91440" anchor="t" anchorCtr="0">
            <a:normAutofit/>
          </a:bodyPr>
          <a:lstStyle>
            <a:lvl1pPr>
              <a:defRPr sz="2000" b="1">
                <a:solidFill>
                  <a:schemeClr val="tx1"/>
                </a:solidFill>
              </a:defRPr>
            </a:lvl1pPr>
          </a:lstStyle>
          <a:p>
            <a:r>
              <a:rPr lang="en-US"/>
              <a:t>Click to edit Master title style</a:t>
            </a:r>
          </a:p>
        </p:txBody>
      </p:sp>
      <p:pic>
        <p:nvPicPr>
          <p:cNvPr id="2" name="Picture 1" descr="A green and blue line&#10;&#10;Description automatically generated">
            <a:extLst>
              <a:ext uri="{FF2B5EF4-FFF2-40B4-BE49-F238E27FC236}">
                <a16:creationId xmlns:a16="http://schemas.microsoft.com/office/drawing/2014/main" id="{85E0E152-5FD9-A367-1260-0D80169C0A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99736" y="485214"/>
            <a:ext cx="4308601" cy="1750905"/>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315C33E5-7705-9E01-8653-A216DB1729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91901" y="6148850"/>
            <a:ext cx="1938067" cy="297145"/>
          </a:xfrm>
          <a:prstGeom prst="rect">
            <a:avLst/>
          </a:prstGeom>
        </p:spPr>
      </p:pic>
      <p:pic>
        <p:nvPicPr>
          <p:cNvPr id="9" name="Picture 8" descr="A blue and black logo&#10;&#10;Description automatically generated">
            <a:extLst>
              <a:ext uri="{FF2B5EF4-FFF2-40B4-BE49-F238E27FC236}">
                <a16:creationId xmlns:a16="http://schemas.microsoft.com/office/drawing/2014/main" id="{0570981A-D66F-CEA1-FFE5-CB3D75864A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53562" y="6148849"/>
            <a:ext cx="828991" cy="297145"/>
          </a:xfrm>
          <a:prstGeom prst="rect">
            <a:avLst/>
          </a:prstGeom>
        </p:spPr>
      </p:pic>
      <p:pic>
        <p:nvPicPr>
          <p:cNvPr id="10" name="Picture 9" descr="A black letter on a white background&#10;&#10;Description automatically generated">
            <a:extLst>
              <a:ext uri="{FF2B5EF4-FFF2-40B4-BE49-F238E27FC236}">
                <a16:creationId xmlns:a16="http://schemas.microsoft.com/office/drawing/2014/main" id="{ECA4D9EA-A233-2D0A-6CF9-45EC8A12217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71778" y="6222061"/>
            <a:ext cx="996529" cy="150725"/>
          </a:xfrm>
          <a:prstGeom prst="rect">
            <a:avLst/>
          </a:prstGeom>
        </p:spPr>
      </p:pic>
    </p:spTree>
    <p:extLst>
      <p:ext uri="{BB962C8B-B14F-4D97-AF65-F5344CB8AC3E}">
        <p14:creationId xmlns:p14="http://schemas.microsoft.com/office/powerpoint/2010/main" val="118026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ubdivider">
    <p:bg>
      <p:bgPr>
        <a:solidFill>
          <a:srgbClr val="4FB4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200256-B46A-E9F1-1247-164D1572A602}"/>
              </a:ext>
            </a:extLst>
          </p:cNvPr>
          <p:cNvSpPr/>
          <p:nvPr userDrawn="1"/>
        </p:nvSpPr>
        <p:spPr>
          <a:xfrm>
            <a:off x="-6350" y="0"/>
            <a:ext cx="12192000" cy="6858000"/>
          </a:xfrm>
          <a:prstGeom prst="rect">
            <a:avLst/>
          </a:prstGeom>
          <a:solidFill>
            <a:srgbClr val="4FB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E4028A-4E13-06EC-4F8D-CCE559391FB6}"/>
              </a:ext>
            </a:extLst>
          </p:cNvPr>
          <p:cNvSpPr>
            <a:spLocks noGrp="1"/>
          </p:cNvSpPr>
          <p:nvPr>
            <p:ph type="title" hasCustomPrompt="1"/>
          </p:nvPr>
        </p:nvSpPr>
        <p:spPr>
          <a:xfrm>
            <a:off x="831850" y="1709738"/>
            <a:ext cx="10515600" cy="2852737"/>
          </a:xfrm>
        </p:spPr>
        <p:txBody>
          <a:bodyPr anchor="b">
            <a:normAutofit/>
          </a:bodyPr>
          <a:lstStyle>
            <a:lvl1pPr>
              <a:defRPr lang="en-US" sz="4400" b="1" kern="1200" dirty="0">
                <a:solidFill>
                  <a:srgbClr val="002060"/>
                </a:solidFill>
                <a:latin typeface="Roboto" panose="02000000000000000000" pitchFamily="2" charset="0"/>
                <a:ea typeface="Roboto" panose="02000000000000000000" pitchFamily="2" charset="0"/>
                <a:cs typeface="Roboto" panose="02000000000000000000" pitchFamily="2" charset="0"/>
              </a:defRPr>
            </a:lvl1pPr>
          </a:lstStyle>
          <a:p>
            <a:r>
              <a:rPr lang="en-US"/>
              <a:t>Divider</a:t>
            </a:r>
          </a:p>
        </p:txBody>
      </p:sp>
    </p:spTree>
    <p:extLst>
      <p:ext uri="{BB962C8B-B14F-4D97-AF65-F5344CB8AC3E}">
        <p14:creationId xmlns:p14="http://schemas.microsoft.com/office/powerpoint/2010/main" val="3797789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01-Divider_Orange">
    <p:bg>
      <p:bgPr>
        <a:solidFill>
          <a:srgbClr val="F15625"/>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3288A7FD-9D32-4EE4-8B94-D583C12D0892}"/>
              </a:ext>
            </a:extLst>
          </p:cNvPr>
          <p:cNvSpPr>
            <a:spLocks noGrp="1"/>
          </p:cNvSpPr>
          <p:nvPr>
            <p:ph type="body" sz="quarter" idx="10" hasCustomPrompt="1"/>
          </p:nvPr>
        </p:nvSpPr>
        <p:spPr>
          <a:xfrm>
            <a:off x="1068635" y="2743200"/>
            <a:ext cx="10069417" cy="2679700"/>
          </a:xfrm>
          <a:prstGeom prst="rect">
            <a:avLst/>
          </a:prstGeom>
        </p:spPr>
        <p:txBody>
          <a:bodyPr/>
          <a:lstStyle>
            <a:lvl1pPr algn="ctr">
              <a:buNone/>
              <a:defRPr sz="5400" b="0">
                <a:solidFill>
                  <a:schemeClr val="bg1"/>
                </a:solidFill>
                <a:latin typeface="Roboto" panose="02000000000000000000" pitchFamily="2" charset="0"/>
                <a:ea typeface="Roboto" panose="02000000000000000000" pitchFamily="2" charset="0"/>
                <a:cs typeface="Roboto" panose="02000000000000000000" pitchFamily="2" charset="0"/>
              </a:defRPr>
            </a:lvl1pPr>
            <a:lvl2pPr algn="ctr">
              <a:buNone/>
              <a:defRPr sz="2800">
                <a:solidFill>
                  <a:schemeClr val="bg1"/>
                </a:solidFill>
                <a:latin typeface="Roboto" panose="02000000000000000000" pitchFamily="2" charset="0"/>
                <a:ea typeface="Roboto" panose="02000000000000000000" pitchFamily="2" charset="0"/>
                <a:cs typeface="Roboto" panose="02000000000000000000" pitchFamily="2" charset="0"/>
              </a:defRPr>
            </a:lvl2pPr>
            <a:lvl3pPr>
              <a:buNone/>
              <a:defRPr/>
            </a:lvl3pPr>
            <a:lvl4pPr>
              <a:buNone/>
              <a:defRPr/>
            </a:lvl4pPr>
            <a:lvl5pPr>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01144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D10F8-9649-3029-0CA2-4ABBB00C03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28BB20-E948-079C-5818-D790B20CD2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0DE4C1-A2B2-1392-C673-32F651E27A63}"/>
              </a:ext>
            </a:extLst>
          </p:cNvPr>
          <p:cNvSpPr>
            <a:spLocks noGrp="1"/>
          </p:cNvSpPr>
          <p:nvPr>
            <p:ph type="dt" sz="half" idx="10"/>
          </p:nvPr>
        </p:nvSpPr>
        <p:spPr/>
        <p:txBody>
          <a:bodyPr/>
          <a:lstStyle/>
          <a:p>
            <a:fld id="{3C319317-1AC2-49C7-A980-A12D5E6FCE9B}" type="datetimeFigureOut">
              <a:rPr lang="en-US" smtClean="0"/>
              <a:t>3/17/2025</a:t>
            </a:fld>
            <a:endParaRPr lang="en-US"/>
          </a:p>
        </p:txBody>
      </p:sp>
      <p:sp>
        <p:nvSpPr>
          <p:cNvPr id="5" name="Footer Placeholder 4">
            <a:extLst>
              <a:ext uri="{FF2B5EF4-FFF2-40B4-BE49-F238E27FC236}">
                <a16:creationId xmlns:a16="http://schemas.microsoft.com/office/drawing/2014/main" id="{01AE51A5-FD41-C009-7314-4FF6FCFFE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EB83FE-D3A6-38F7-59EB-E7C086956123}"/>
              </a:ext>
            </a:extLst>
          </p:cNvPr>
          <p:cNvSpPr>
            <a:spLocks noGrp="1"/>
          </p:cNvSpPr>
          <p:nvPr>
            <p:ph type="sldNum" sz="quarter" idx="12"/>
          </p:nvPr>
        </p:nvSpPr>
        <p:spPr/>
        <p:txBody>
          <a:bodyPr/>
          <a:lstStyle/>
          <a:p>
            <a:fld id="{2948F6DF-7788-4E3C-9B3E-FB3C4893A51A}" type="slidenum">
              <a:rPr lang="en-US" smtClean="0"/>
              <a:t>‹#›</a:t>
            </a:fld>
            <a:endParaRPr lang="en-US"/>
          </a:p>
        </p:txBody>
      </p:sp>
    </p:spTree>
    <p:extLst>
      <p:ext uri="{BB962C8B-B14F-4D97-AF65-F5344CB8AC3E}">
        <p14:creationId xmlns:p14="http://schemas.microsoft.com/office/powerpoint/2010/main" val="364632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64BE-8A72-3D1B-7515-1D5FA3BB5F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6B00E8-1CDD-52D6-058C-54C1494F65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E138CE-AA9A-4935-0810-2F942D7BDCD6}"/>
              </a:ext>
            </a:extLst>
          </p:cNvPr>
          <p:cNvSpPr>
            <a:spLocks noGrp="1"/>
          </p:cNvSpPr>
          <p:nvPr>
            <p:ph type="dt" sz="half" idx="10"/>
          </p:nvPr>
        </p:nvSpPr>
        <p:spPr/>
        <p:txBody>
          <a:bodyPr/>
          <a:lstStyle/>
          <a:p>
            <a:fld id="{3C319317-1AC2-49C7-A980-A12D5E6FCE9B}" type="datetimeFigureOut">
              <a:rPr lang="en-US" smtClean="0"/>
              <a:t>3/17/2025</a:t>
            </a:fld>
            <a:endParaRPr lang="en-US"/>
          </a:p>
        </p:txBody>
      </p:sp>
      <p:sp>
        <p:nvSpPr>
          <p:cNvPr id="5" name="Footer Placeholder 4">
            <a:extLst>
              <a:ext uri="{FF2B5EF4-FFF2-40B4-BE49-F238E27FC236}">
                <a16:creationId xmlns:a16="http://schemas.microsoft.com/office/drawing/2014/main" id="{F8B19201-C6FE-D340-F2F8-94308F3B27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8AD2B8-F3C1-8FDF-9D58-62DAB51CC3D7}"/>
              </a:ext>
            </a:extLst>
          </p:cNvPr>
          <p:cNvSpPr>
            <a:spLocks noGrp="1"/>
          </p:cNvSpPr>
          <p:nvPr>
            <p:ph type="sldNum" sz="quarter" idx="12"/>
          </p:nvPr>
        </p:nvSpPr>
        <p:spPr/>
        <p:txBody>
          <a:bodyPr/>
          <a:lstStyle/>
          <a:p>
            <a:fld id="{2948F6DF-7788-4E3C-9B3E-FB3C4893A51A}" type="slidenum">
              <a:rPr lang="en-US" smtClean="0"/>
              <a:t>‹#›</a:t>
            </a:fld>
            <a:endParaRPr lang="en-US"/>
          </a:p>
        </p:txBody>
      </p:sp>
    </p:spTree>
    <p:extLst>
      <p:ext uri="{BB962C8B-B14F-4D97-AF65-F5344CB8AC3E}">
        <p14:creationId xmlns:p14="http://schemas.microsoft.com/office/powerpoint/2010/main" val="3534453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EC453-F00E-0564-0B65-DB5CFBFD74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72EE4C-B45E-E5C6-F43E-6C32EFBCA9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E3185B-5B28-498A-3B17-92BECA46FD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42E454-7015-A98F-B704-57CE3B891BB9}"/>
              </a:ext>
            </a:extLst>
          </p:cNvPr>
          <p:cNvSpPr>
            <a:spLocks noGrp="1"/>
          </p:cNvSpPr>
          <p:nvPr>
            <p:ph type="dt" sz="half" idx="10"/>
          </p:nvPr>
        </p:nvSpPr>
        <p:spPr/>
        <p:txBody>
          <a:bodyPr/>
          <a:lstStyle/>
          <a:p>
            <a:fld id="{3C319317-1AC2-49C7-A980-A12D5E6FCE9B}" type="datetimeFigureOut">
              <a:rPr lang="en-US" smtClean="0"/>
              <a:t>3/17/2025</a:t>
            </a:fld>
            <a:endParaRPr lang="en-US"/>
          </a:p>
        </p:txBody>
      </p:sp>
      <p:sp>
        <p:nvSpPr>
          <p:cNvPr id="6" name="Footer Placeholder 5">
            <a:extLst>
              <a:ext uri="{FF2B5EF4-FFF2-40B4-BE49-F238E27FC236}">
                <a16:creationId xmlns:a16="http://schemas.microsoft.com/office/drawing/2014/main" id="{B72E45E3-F2A5-B080-995D-2543D94636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2A33A3-CEC2-E6B3-E013-E91CBACD8AE5}"/>
              </a:ext>
            </a:extLst>
          </p:cNvPr>
          <p:cNvSpPr>
            <a:spLocks noGrp="1"/>
          </p:cNvSpPr>
          <p:nvPr>
            <p:ph type="sldNum" sz="quarter" idx="12"/>
          </p:nvPr>
        </p:nvSpPr>
        <p:spPr/>
        <p:txBody>
          <a:bodyPr/>
          <a:lstStyle/>
          <a:p>
            <a:fld id="{2948F6DF-7788-4E3C-9B3E-FB3C4893A51A}" type="slidenum">
              <a:rPr lang="en-US" smtClean="0"/>
              <a:t>‹#›</a:t>
            </a:fld>
            <a:endParaRPr lang="en-US"/>
          </a:p>
        </p:txBody>
      </p:sp>
    </p:spTree>
    <p:extLst>
      <p:ext uri="{BB962C8B-B14F-4D97-AF65-F5344CB8AC3E}">
        <p14:creationId xmlns:p14="http://schemas.microsoft.com/office/powerpoint/2010/main" val="459745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12346-2529-802F-3B9C-CF1C3B61CC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FB0F1B-9E44-7216-0B7A-DD5B9BDDA9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584697-8789-41BE-01FA-56FDD94118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8B30B0-CDE0-898B-0FD0-180545C198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EC733-E696-B778-CA7D-E6F895A758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FD9A3E-99EC-17E4-0406-844D0BB9F36D}"/>
              </a:ext>
            </a:extLst>
          </p:cNvPr>
          <p:cNvSpPr>
            <a:spLocks noGrp="1"/>
          </p:cNvSpPr>
          <p:nvPr>
            <p:ph type="dt" sz="half" idx="10"/>
          </p:nvPr>
        </p:nvSpPr>
        <p:spPr/>
        <p:txBody>
          <a:bodyPr/>
          <a:lstStyle/>
          <a:p>
            <a:fld id="{3C319317-1AC2-49C7-A980-A12D5E6FCE9B}" type="datetimeFigureOut">
              <a:rPr lang="en-US" smtClean="0"/>
              <a:t>3/17/2025</a:t>
            </a:fld>
            <a:endParaRPr lang="en-US"/>
          </a:p>
        </p:txBody>
      </p:sp>
      <p:sp>
        <p:nvSpPr>
          <p:cNvPr id="8" name="Footer Placeholder 7">
            <a:extLst>
              <a:ext uri="{FF2B5EF4-FFF2-40B4-BE49-F238E27FC236}">
                <a16:creationId xmlns:a16="http://schemas.microsoft.com/office/drawing/2014/main" id="{34599A51-A790-70CF-851B-A6ABD001C6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9D5362-F7F2-C66E-D102-1DBCF8CA6AB8}"/>
              </a:ext>
            </a:extLst>
          </p:cNvPr>
          <p:cNvSpPr>
            <a:spLocks noGrp="1"/>
          </p:cNvSpPr>
          <p:nvPr>
            <p:ph type="sldNum" sz="quarter" idx="12"/>
          </p:nvPr>
        </p:nvSpPr>
        <p:spPr/>
        <p:txBody>
          <a:bodyPr/>
          <a:lstStyle/>
          <a:p>
            <a:fld id="{2948F6DF-7788-4E3C-9B3E-FB3C4893A51A}" type="slidenum">
              <a:rPr lang="en-US" smtClean="0"/>
              <a:t>‹#›</a:t>
            </a:fld>
            <a:endParaRPr lang="en-US"/>
          </a:p>
        </p:txBody>
      </p:sp>
    </p:spTree>
    <p:extLst>
      <p:ext uri="{BB962C8B-B14F-4D97-AF65-F5344CB8AC3E}">
        <p14:creationId xmlns:p14="http://schemas.microsoft.com/office/powerpoint/2010/main" val="278716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11F6B-EF8C-46D1-9810-1E98622A59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634724-0C5D-A170-B703-21D8A65A0131}"/>
              </a:ext>
            </a:extLst>
          </p:cNvPr>
          <p:cNvSpPr>
            <a:spLocks noGrp="1"/>
          </p:cNvSpPr>
          <p:nvPr>
            <p:ph type="dt" sz="half" idx="10"/>
          </p:nvPr>
        </p:nvSpPr>
        <p:spPr/>
        <p:txBody>
          <a:bodyPr/>
          <a:lstStyle/>
          <a:p>
            <a:fld id="{3C319317-1AC2-49C7-A980-A12D5E6FCE9B}" type="datetimeFigureOut">
              <a:rPr lang="en-US" smtClean="0"/>
              <a:t>3/17/2025</a:t>
            </a:fld>
            <a:endParaRPr lang="en-US"/>
          </a:p>
        </p:txBody>
      </p:sp>
      <p:sp>
        <p:nvSpPr>
          <p:cNvPr id="4" name="Footer Placeholder 3">
            <a:extLst>
              <a:ext uri="{FF2B5EF4-FFF2-40B4-BE49-F238E27FC236}">
                <a16:creationId xmlns:a16="http://schemas.microsoft.com/office/drawing/2014/main" id="{815D3A53-3364-7086-AFF1-DE7863B1C5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470446-C023-6502-186A-5A5F07FC545B}"/>
              </a:ext>
            </a:extLst>
          </p:cNvPr>
          <p:cNvSpPr>
            <a:spLocks noGrp="1"/>
          </p:cNvSpPr>
          <p:nvPr>
            <p:ph type="sldNum" sz="quarter" idx="12"/>
          </p:nvPr>
        </p:nvSpPr>
        <p:spPr/>
        <p:txBody>
          <a:bodyPr/>
          <a:lstStyle/>
          <a:p>
            <a:fld id="{2948F6DF-7788-4E3C-9B3E-FB3C4893A51A}" type="slidenum">
              <a:rPr lang="en-US" smtClean="0"/>
              <a:t>‹#›</a:t>
            </a:fld>
            <a:endParaRPr lang="en-US"/>
          </a:p>
        </p:txBody>
      </p:sp>
    </p:spTree>
    <p:extLst>
      <p:ext uri="{BB962C8B-B14F-4D97-AF65-F5344CB8AC3E}">
        <p14:creationId xmlns:p14="http://schemas.microsoft.com/office/powerpoint/2010/main" val="278359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87A352-B12E-5925-BBB9-A2D691AD810B}"/>
              </a:ext>
            </a:extLst>
          </p:cNvPr>
          <p:cNvSpPr>
            <a:spLocks noGrp="1"/>
          </p:cNvSpPr>
          <p:nvPr>
            <p:ph type="dt" sz="half" idx="10"/>
          </p:nvPr>
        </p:nvSpPr>
        <p:spPr/>
        <p:txBody>
          <a:bodyPr/>
          <a:lstStyle/>
          <a:p>
            <a:fld id="{3C319317-1AC2-49C7-A980-A12D5E6FCE9B}" type="datetimeFigureOut">
              <a:rPr lang="en-US" smtClean="0"/>
              <a:t>3/17/2025</a:t>
            </a:fld>
            <a:endParaRPr lang="en-US"/>
          </a:p>
        </p:txBody>
      </p:sp>
      <p:sp>
        <p:nvSpPr>
          <p:cNvPr id="3" name="Footer Placeholder 2">
            <a:extLst>
              <a:ext uri="{FF2B5EF4-FFF2-40B4-BE49-F238E27FC236}">
                <a16:creationId xmlns:a16="http://schemas.microsoft.com/office/drawing/2014/main" id="{F81EDB6B-2C11-1109-18DB-7CC558513F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C61B0-B101-0EBD-CFE3-3DCCA04ED68B}"/>
              </a:ext>
            </a:extLst>
          </p:cNvPr>
          <p:cNvSpPr>
            <a:spLocks noGrp="1"/>
          </p:cNvSpPr>
          <p:nvPr>
            <p:ph type="sldNum" sz="quarter" idx="12"/>
          </p:nvPr>
        </p:nvSpPr>
        <p:spPr/>
        <p:txBody>
          <a:bodyPr/>
          <a:lstStyle/>
          <a:p>
            <a:fld id="{2948F6DF-7788-4E3C-9B3E-FB3C4893A51A}" type="slidenum">
              <a:rPr lang="en-US" smtClean="0"/>
              <a:t>‹#›</a:t>
            </a:fld>
            <a:endParaRPr lang="en-US"/>
          </a:p>
        </p:txBody>
      </p:sp>
    </p:spTree>
    <p:extLst>
      <p:ext uri="{BB962C8B-B14F-4D97-AF65-F5344CB8AC3E}">
        <p14:creationId xmlns:p14="http://schemas.microsoft.com/office/powerpoint/2010/main" val="2292300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56989-BFB1-6317-3F13-DBBD3D4130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21CCC7-302E-9624-2885-C5E8473F89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C4093F-3237-8558-6986-C0302461AF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56B0D8-1235-E8D7-98D4-A1D3FBF544F8}"/>
              </a:ext>
            </a:extLst>
          </p:cNvPr>
          <p:cNvSpPr>
            <a:spLocks noGrp="1"/>
          </p:cNvSpPr>
          <p:nvPr>
            <p:ph type="dt" sz="half" idx="10"/>
          </p:nvPr>
        </p:nvSpPr>
        <p:spPr/>
        <p:txBody>
          <a:bodyPr/>
          <a:lstStyle/>
          <a:p>
            <a:fld id="{3C319317-1AC2-49C7-A980-A12D5E6FCE9B}" type="datetimeFigureOut">
              <a:rPr lang="en-US" smtClean="0"/>
              <a:t>3/17/2025</a:t>
            </a:fld>
            <a:endParaRPr lang="en-US"/>
          </a:p>
        </p:txBody>
      </p:sp>
      <p:sp>
        <p:nvSpPr>
          <p:cNvPr id="6" name="Footer Placeholder 5">
            <a:extLst>
              <a:ext uri="{FF2B5EF4-FFF2-40B4-BE49-F238E27FC236}">
                <a16:creationId xmlns:a16="http://schemas.microsoft.com/office/drawing/2014/main" id="{F126B972-3705-40BA-24E7-9902774C66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EAEFD-6976-A9DA-E7F7-5A1741A6E50A}"/>
              </a:ext>
            </a:extLst>
          </p:cNvPr>
          <p:cNvSpPr>
            <a:spLocks noGrp="1"/>
          </p:cNvSpPr>
          <p:nvPr>
            <p:ph type="sldNum" sz="quarter" idx="12"/>
          </p:nvPr>
        </p:nvSpPr>
        <p:spPr/>
        <p:txBody>
          <a:bodyPr/>
          <a:lstStyle/>
          <a:p>
            <a:fld id="{2948F6DF-7788-4E3C-9B3E-FB3C4893A51A}" type="slidenum">
              <a:rPr lang="en-US" smtClean="0"/>
              <a:t>‹#›</a:t>
            </a:fld>
            <a:endParaRPr lang="en-US"/>
          </a:p>
        </p:txBody>
      </p:sp>
    </p:spTree>
    <p:extLst>
      <p:ext uri="{BB962C8B-B14F-4D97-AF65-F5344CB8AC3E}">
        <p14:creationId xmlns:p14="http://schemas.microsoft.com/office/powerpoint/2010/main" val="309280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423C3-5584-9951-9EB2-65C93645B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7EEE0F-91DB-B079-A33A-9828548372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C36E71-24E7-C302-424E-2ECFA4D6D9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B74071-F8EF-F65B-EC9F-35509FA4406B}"/>
              </a:ext>
            </a:extLst>
          </p:cNvPr>
          <p:cNvSpPr>
            <a:spLocks noGrp="1"/>
          </p:cNvSpPr>
          <p:nvPr>
            <p:ph type="dt" sz="half" idx="10"/>
          </p:nvPr>
        </p:nvSpPr>
        <p:spPr/>
        <p:txBody>
          <a:bodyPr/>
          <a:lstStyle/>
          <a:p>
            <a:fld id="{3C319317-1AC2-49C7-A980-A12D5E6FCE9B}" type="datetimeFigureOut">
              <a:rPr lang="en-US" smtClean="0"/>
              <a:t>3/17/2025</a:t>
            </a:fld>
            <a:endParaRPr lang="en-US"/>
          </a:p>
        </p:txBody>
      </p:sp>
      <p:sp>
        <p:nvSpPr>
          <p:cNvPr id="6" name="Footer Placeholder 5">
            <a:extLst>
              <a:ext uri="{FF2B5EF4-FFF2-40B4-BE49-F238E27FC236}">
                <a16:creationId xmlns:a16="http://schemas.microsoft.com/office/drawing/2014/main" id="{4A40EC33-7D48-32CF-5039-98C5494DEB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989D8-C0BB-FB6C-89CB-86E88867884B}"/>
              </a:ext>
            </a:extLst>
          </p:cNvPr>
          <p:cNvSpPr>
            <a:spLocks noGrp="1"/>
          </p:cNvSpPr>
          <p:nvPr>
            <p:ph type="sldNum" sz="quarter" idx="12"/>
          </p:nvPr>
        </p:nvSpPr>
        <p:spPr/>
        <p:txBody>
          <a:bodyPr/>
          <a:lstStyle/>
          <a:p>
            <a:fld id="{2948F6DF-7788-4E3C-9B3E-FB3C4893A51A}" type="slidenum">
              <a:rPr lang="en-US" smtClean="0"/>
              <a:t>‹#›</a:t>
            </a:fld>
            <a:endParaRPr lang="en-US"/>
          </a:p>
        </p:txBody>
      </p:sp>
    </p:spTree>
    <p:extLst>
      <p:ext uri="{BB962C8B-B14F-4D97-AF65-F5344CB8AC3E}">
        <p14:creationId xmlns:p14="http://schemas.microsoft.com/office/powerpoint/2010/main" val="1949091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849A0B-B7A1-A7CB-9641-EE749EA69A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AF7695-E75D-17DB-5CE1-CB034F2980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36C216-5381-409A-93BD-4C1559155C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319317-1AC2-49C7-A980-A12D5E6FCE9B}" type="datetimeFigureOut">
              <a:rPr lang="en-US" smtClean="0"/>
              <a:t>3/17/2025</a:t>
            </a:fld>
            <a:endParaRPr lang="en-US"/>
          </a:p>
        </p:txBody>
      </p:sp>
      <p:sp>
        <p:nvSpPr>
          <p:cNvPr id="5" name="Footer Placeholder 4">
            <a:extLst>
              <a:ext uri="{FF2B5EF4-FFF2-40B4-BE49-F238E27FC236}">
                <a16:creationId xmlns:a16="http://schemas.microsoft.com/office/drawing/2014/main" id="{B6594FCC-5040-76B9-28C8-323B4C2C96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B4DA45E-FF52-93D6-91E7-76E279C8D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948F6DF-7788-4E3C-9B3E-FB3C4893A51A}" type="slidenum">
              <a:rPr lang="en-US" smtClean="0"/>
              <a:t>‹#›</a:t>
            </a:fld>
            <a:endParaRPr lang="en-US"/>
          </a:p>
        </p:txBody>
      </p:sp>
    </p:spTree>
    <p:extLst>
      <p:ext uri="{BB962C8B-B14F-4D97-AF65-F5344CB8AC3E}">
        <p14:creationId xmlns:p14="http://schemas.microsoft.com/office/powerpoint/2010/main" val="369746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hyperlink" Target="mailto:FiDiSeaportClimate@edc.nyc"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914A5-6102-4830-DD7F-C5A804853392}"/>
              </a:ext>
            </a:extLst>
          </p:cNvPr>
          <p:cNvSpPr>
            <a:spLocks noGrp="1"/>
          </p:cNvSpPr>
          <p:nvPr>
            <p:ph type="title"/>
          </p:nvPr>
        </p:nvSpPr>
        <p:spPr>
          <a:xfrm>
            <a:off x="7527047" y="2785730"/>
            <a:ext cx="4268571" cy="3317357"/>
          </a:xfrm>
        </p:spPr>
        <p:txBody>
          <a:bodyPr>
            <a:noAutofit/>
          </a:bodyPr>
          <a:lstStyle/>
          <a:p>
            <a:r>
              <a:rPr lang="en-US" altLang="en-US" sz="1800" dirty="0">
                <a:latin typeface="Roboto"/>
                <a:ea typeface="Roboto"/>
                <a:cs typeface="Roboto"/>
              </a:rPr>
              <a:t>Protecting the Financial District and Seaport Neighborhoods from Future Sea Level Rise and Storm Surge</a:t>
            </a:r>
            <a:br>
              <a:rPr lang="en-US" altLang="en-US" sz="1800" dirty="0">
                <a:latin typeface="Roboto"/>
                <a:ea typeface="Roboto"/>
                <a:cs typeface="Roboto"/>
              </a:rPr>
            </a:br>
            <a:br>
              <a:rPr lang="en-US" altLang="en-US" sz="1800" dirty="0">
                <a:latin typeface="Roboto"/>
                <a:ea typeface="Roboto"/>
                <a:cs typeface="Roboto"/>
              </a:rPr>
            </a:br>
            <a:br>
              <a:rPr lang="en-US" altLang="en-US" sz="1800" dirty="0">
                <a:latin typeface="Roboto"/>
                <a:ea typeface="Roboto"/>
                <a:cs typeface="Roboto"/>
              </a:rPr>
            </a:br>
            <a:br>
              <a:rPr lang="en-US" altLang="en-US" sz="1800" dirty="0">
                <a:latin typeface="Roboto"/>
                <a:ea typeface="Roboto"/>
                <a:cs typeface="Roboto"/>
              </a:rPr>
            </a:br>
            <a:r>
              <a:rPr lang="en-US" sz="1600" b="0" i="1" dirty="0">
                <a:latin typeface="Roboto"/>
                <a:ea typeface="Roboto"/>
                <a:cs typeface="Roboto"/>
              </a:rPr>
              <a:t>NJ Coastal Resilience Collaborative 2025 Coastal Flooding Technical Workshop</a:t>
            </a:r>
            <a:br>
              <a:rPr lang="en-US" sz="1600" b="0" dirty="0">
                <a:latin typeface="Roboto"/>
                <a:ea typeface="Roboto"/>
                <a:cs typeface="Roboto"/>
              </a:rPr>
            </a:br>
            <a:br>
              <a:rPr lang="en-US" sz="1600" b="0" dirty="0">
                <a:latin typeface="Roboto"/>
                <a:ea typeface="Roboto"/>
                <a:cs typeface="Roboto"/>
              </a:rPr>
            </a:br>
            <a:br>
              <a:rPr lang="en-US" sz="1600" b="0" i="1" dirty="0">
                <a:latin typeface="Roboto"/>
                <a:ea typeface="Roboto"/>
                <a:cs typeface="Roboto"/>
              </a:rPr>
            </a:br>
            <a:br>
              <a:rPr lang="en-US" sz="1600" b="0" i="1" dirty="0">
                <a:latin typeface="Roboto"/>
                <a:ea typeface="Roboto"/>
                <a:cs typeface="Roboto"/>
              </a:rPr>
            </a:br>
            <a:br>
              <a:rPr lang="en-US" sz="1600" b="0" i="1" dirty="0">
                <a:latin typeface="Roboto"/>
                <a:ea typeface="Roboto"/>
                <a:cs typeface="Roboto"/>
              </a:rPr>
            </a:br>
            <a:r>
              <a:rPr lang="en-US" sz="1600" b="0" dirty="0">
                <a:latin typeface="Roboto"/>
                <a:ea typeface="Roboto"/>
                <a:cs typeface="Roboto"/>
              </a:rPr>
              <a:t>3/19/2025</a:t>
            </a:r>
            <a:endParaRPr lang="en-US" sz="1600" i="1" dirty="0">
              <a:latin typeface="Roboto"/>
              <a:ea typeface="Roboto"/>
              <a:cs typeface="Roboto"/>
            </a:endParaRPr>
          </a:p>
        </p:txBody>
      </p:sp>
    </p:spTree>
    <p:extLst>
      <p:ext uri="{BB962C8B-B14F-4D97-AF65-F5344CB8AC3E}">
        <p14:creationId xmlns:p14="http://schemas.microsoft.com/office/powerpoint/2010/main" val="1025228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79D56B-C570-254A-9B5A-B09395E51FB8}"/>
              </a:ext>
            </a:extLst>
          </p:cNvPr>
          <p:cNvSpPr>
            <a:spLocks noGrp="1"/>
          </p:cNvSpPr>
          <p:nvPr>
            <p:ph type="title"/>
          </p:nvPr>
        </p:nvSpPr>
        <p:spPr>
          <a:xfrm>
            <a:off x="0" y="0"/>
            <a:ext cx="12192000" cy="1274236"/>
          </a:xfrm>
          <a:solidFill>
            <a:schemeClr val="tx2"/>
          </a:solidFill>
        </p:spPr>
        <p:txBody>
          <a:bodyPr>
            <a:normAutofit/>
          </a:bodyPr>
          <a:lstStyle/>
          <a:p>
            <a:r>
              <a:rPr lang="en-US" sz="4000" dirty="0">
                <a:solidFill>
                  <a:schemeClr val="bg1"/>
                </a:solidFill>
              </a:rPr>
              <a:t>  Wave Model Results at Project Location</a:t>
            </a:r>
            <a:endParaRPr lang="en-US" sz="3200" dirty="0">
              <a:solidFill>
                <a:schemeClr val="bg1"/>
              </a:solidFill>
            </a:endParaRPr>
          </a:p>
        </p:txBody>
      </p:sp>
      <p:sp>
        <p:nvSpPr>
          <p:cNvPr id="2" name="Title 6">
            <a:extLst>
              <a:ext uri="{FF2B5EF4-FFF2-40B4-BE49-F238E27FC236}">
                <a16:creationId xmlns:a16="http://schemas.microsoft.com/office/drawing/2014/main" id="{2774C7D4-85B4-CF8B-EEF2-4FEE867E5C23}"/>
              </a:ext>
            </a:extLst>
          </p:cNvPr>
          <p:cNvSpPr txBox="1">
            <a:spLocks/>
          </p:cNvSpPr>
          <p:nvPr/>
        </p:nvSpPr>
        <p:spPr>
          <a:xfrm>
            <a:off x="385010" y="360599"/>
            <a:ext cx="11277600" cy="9892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endParaRPr lang="en-US" sz="2000" b="1">
              <a:solidFill>
                <a:srgbClr val="002060"/>
              </a:solidFill>
              <a:latin typeface="Roboto"/>
              <a:ea typeface="Roboto"/>
              <a:cs typeface="Roboto"/>
            </a:endParaRPr>
          </a:p>
        </p:txBody>
      </p:sp>
      <p:grpSp>
        <p:nvGrpSpPr>
          <p:cNvPr id="11" name="Group 10">
            <a:extLst>
              <a:ext uri="{FF2B5EF4-FFF2-40B4-BE49-F238E27FC236}">
                <a16:creationId xmlns:a16="http://schemas.microsoft.com/office/drawing/2014/main" id="{92DDFAA7-A7B3-C670-2A96-4988657BF714}"/>
              </a:ext>
            </a:extLst>
          </p:cNvPr>
          <p:cNvGrpSpPr/>
          <p:nvPr/>
        </p:nvGrpSpPr>
        <p:grpSpPr>
          <a:xfrm>
            <a:off x="5478293" y="1198373"/>
            <a:ext cx="6283063" cy="5299028"/>
            <a:chOff x="6096000" y="1479556"/>
            <a:chExt cx="6096000" cy="4945732"/>
          </a:xfrm>
        </p:grpSpPr>
        <p:pic>
          <p:nvPicPr>
            <p:cNvPr id="4" name="Picture 3">
              <a:extLst>
                <a:ext uri="{FF2B5EF4-FFF2-40B4-BE49-F238E27FC236}">
                  <a16:creationId xmlns:a16="http://schemas.microsoft.com/office/drawing/2014/main" id="{364E4707-7D96-5576-1651-03A8354BD000}"/>
                </a:ext>
              </a:extLst>
            </p:cNvPr>
            <p:cNvPicPr>
              <a:picLocks noChangeAspect="1"/>
            </p:cNvPicPr>
            <p:nvPr/>
          </p:nvPicPr>
          <p:blipFill rotWithShape="1">
            <a:blip r:embed="rId3"/>
            <a:srcRect b="576"/>
            <a:stretch/>
          </p:blipFill>
          <p:spPr>
            <a:xfrm>
              <a:off x="6096000" y="1479556"/>
              <a:ext cx="6096000" cy="4586477"/>
            </a:xfrm>
            <a:prstGeom prst="rect">
              <a:avLst/>
            </a:prstGeom>
          </p:spPr>
        </p:pic>
        <p:cxnSp>
          <p:nvCxnSpPr>
            <p:cNvPr id="3" name="Straight Arrow Connector 2">
              <a:extLst>
                <a:ext uri="{FF2B5EF4-FFF2-40B4-BE49-F238E27FC236}">
                  <a16:creationId xmlns:a16="http://schemas.microsoft.com/office/drawing/2014/main" id="{8FAFC119-B0FA-19AA-6A20-2A91463037EA}"/>
                </a:ext>
              </a:extLst>
            </p:cNvPr>
            <p:cNvCxnSpPr>
              <a:cxnSpLocks/>
            </p:cNvCxnSpPr>
            <p:nvPr/>
          </p:nvCxnSpPr>
          <p:spPr>
            <a:xfrm rot="15806520" flipV="1">
              <a:off x="9703072" y="5192645"/>
              <a:ext cx="914400" cy="704850"/>
            </a:xfrm>
            <a:prstGeom prst="straightConnector1">
              <a:avLst/>
            </a:prstGeom>
            <a:ln>
              <a:solidFill>
                <a:schemeClr val="tx1"/>
              </a:solidFill>
              <a:headEnd type="none"/>
              <a:tailEnd type="triangle"/>
            </a:ln>
          </p:spPr>
          <p:style>
            <a:lnRef idx="3">
              <a:schemeClr val="accent1"/>
            </a:lnRef>
            <a:fillRef idx="0">
              <a:schemeClr val="accent1"/>
            </a:fillRef>
            <a:effectRef idx="2">
              <a:schemeClr val="accent1"/>
            </a:effectRef>
            <a:fontRef idx="minor">
              <a:schemeClr val="tx1"/>
            </a:fontRef>
          </p:style>
        </p:cxnSp>
        <p:sp>
          <p:nvSpPr>
            <p:cNvPr id="8" name="TextBox 7">
              <a:extLst>
                <a:ext uri="{FF2B5EF4-FFF2-40B4-BE49-F238E27FC236}">
                  <a16:creationId xmlns:a16="http://schemas.microsoft.com/office/drawing/2014/main" id="{D4E3BE0B-5B54-2B09-D979-157535321300}"/>
                </a:ext>
              </a:extLst>
            </p:cNvPr>
            <p:cNvSpPr txBox="1"/>
            <p:nvPr/>
          </p:nvSpPr>
          <p:spPr>
            <a:xfrm rot="2460135">
              <a:off x="9828502" y="5566661"/>
              <a:ext cx="554639" cy="249299"/>
            </a:xfrm>
            <a:prstGeom prst="rect">
              <a:avLst/>
            </a:prstGeom>
            <a:noFill/>
            <a:ln>
              <a:noFill/>
            </a:ln>
          </p:spPr>
          <p:txBody>
            <a:bodyPr wrap="none" lIns="0" tIns="0" rIns="0" bIns="0" rtlCol="0">
              <a:spAutoFit/>
            </a:bodyPr>
            <a:lstStyle/>
            <a:p>
              <a:pPr algn="l">
                <a:lnSpc>
                  <a:spcPct val="90000"/>
                </a:lnSpc>
                <a:spcBef>
                  <a:spcPts val="200"/>
                </a:spcBef>
                <a:spcAft>
                  <a:spcPts val="400"/>
                </a:spcAft>
              </a:pPr>
              <a:r>
                <a:rPr lang="en-US"/>
                <a:t>Wind</a:t>
              </a:r>
              <a:r>
                <a:rPr lang="en-US">
                  <a:solidFill>
                    <a:srgbClr val="FFC000"/>
                  </a:solidFill>
                </a:rPr>
                <a:t> </a:t>
              </a:r>
            </a:p>
          </p:txBody>
        </p:sp>
        <p:sp>
          <p:nvSpPr>
            <p:cNvPr id="9" name="Arrow: Right 8">
              <a:extLst>
                <a:ext uri="{FF2B5EF4-FFF2-40B4-BE49-F238E27FC236}">
                  <a16:creationId xmlns:a16="http://schemas.microsoft.com/office/drawing/2014/main" id="{A40C9E35-8E61-9CDE-9D95-CA9380E2D21B}"/>
                </a:ext>
              </a:extLst>
            </p:cNvPr>
            <p:cNvSpPr/>
            <p:nvPr/>
          </p:nvSpPr>
          <p:spPr>
            <a:xfrm rot="18828318">
              <a:off x="6932036" y="5693768"/>
              <a:ext cx="978408" cy="484632"/>
            </a:xfrm>
            <a:prstGeom prst="rightArrow">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FAD9759-3EC1-4DC1-3DBB-DECC8B5E332A}"/>
                </a:ext>
              </a:extLst>
            </p:cNvPr>
            <p:cNvSpPr txBox="1"/>
            <p:nvPr/>
          </p:nvSpPr>
          <p:spPr>
            <a:xfrm rot="18787305">
              <a:off x="7086024" y="5832040"/>
              <a:ext cx="713978" cy="166199"/>
            </a:xfrm>
            <a:prstGeom prst="rect">
              <a:avLst/>
            </a:prstGeom>
            <a:noFill/>
          </p:spPr>
          <p:txBody>
            <a:bodyPr wrap="none" lIns="0" tIns="0" rIns="0" bIns="0" rtlCol="0">
              <a:spAutoFit/>
            </a:bodyPr>
            <a:lstStyle/>
            <a:p>
              <a:pPr algn="l">
                <a:lnSpc>
                  <a:spcPct val="90000"/>
                </a:lnSpc>
                <a:spcBef>
                  <a:spcPts val="200"/>
                </a:spcBef>
                <a:spcAft>
                  <a:spcPts val="400"/>
                </a:spcAft>
              </a:pPr>
              <a:r>
                <a:rPr lang="en-US" sz="1200"/>
                <a:t>south wave</a:t>
              </a:r>
            </a:p>
          </p:txBody>
        </p:sp>
      </p:grpSp>
      <p:sp>
        <p:nvSpPr>
          <p:cNvPr id="7" name="Content Placeholder 6">
            <a:extLst>
              <a:ext uri="{FF2B5EF4-FFF2-40B4-BE49-F238E27FC236}">
                <a16:creationId xmlns:a16="http://schemas.microsoft.com/office/drawing/2014/main" id="{3803D1E2-7CBA-94B4-6C2D-36A31AB056B1}"/>
              </a:ext>
            </a:extLst>
          </p:cNvPr>
          <p:cNvSpPr>
            <a:spLocks noGrp="1"/>
          </p:cNvSpPr>
          <p:nvPr>
            <p:ph idx="1"/>
          </p:nvPr>
        </p:nvSpPr>
        <p:spPr>
          <a:xfrm>
            <a:off x="197947" y="1482013"/>
            <a:ext cx="5280346" cy="4874337"/>
          </a:xfrm>
        </p:spPr>
        <p:txBody>
          <a:bodyPr/>
          <a:lstStyle/>
          <a:p>
            <a:endParaRPr lang="en-US" dirty="0"/>
          </a:p>
          <a:p>
            <a:r>
              <a:rPr lang="en-US" sz="1800" b="0" dirty="0">
                <a:solidFill>
                  <a:schemeClr val="tx2"/>
                </a:solidFill>
                <a:latin typeface="Roboto"/>
                <a:ea typeface="Roboto"/>
                <a:cs typeface="Roboto"/>
              </a:rPr>
              <a:t>Proposed Condition at 100-year Water Level with 2100’s SLR</a:t>
            </a:r>
          </a:p>
          <a:p>
            <a:pPr marL="0" indent="0">
              <a:buNone/>
            </a:pPr>
            <a:endParaRPr lang="en-US" sz="1800" dirty="0">
              <a:solidFill>
                <a:schemeClr val="tx2"/>
              </a:solidFill>
            </a:endParaRPr>
          </a:p>
          <a:p>
            <a:r>
              <a:rPr lang="en-US" sz="1800" dirty="0">
                <a:solidFill>
                  <a:schemeClr val="tx2"/>
                </a:solidFill>
                <a:latin typeface="Roboto"/>
                <a:ea typeface="Roboto"/>
                <a:cs typeface="Roboto"/>
              </a:rPr>
              <a:t>Wave height field map (example shown at right is of wind direction 141 degree with southern incident waves)</a:t>
            </a:r>
          </a:p>
          <a:p>
            <a:endParaRPr lang="en-US" sz="1800" dirty="0">
              <a:solidFill>
                <a:schemeClr val="tx2"/>
              </a:solidFill>
              <a:latin typeface="Roboto"/>
              <a:ea typeface="Roboto"/>
              <a:cs typeface="Roboto"/>
            </a:endParaRPr>
          </a:p>
          <a:p>
            <a:r>
              <a:rPr lang="en-US" sz="1800" dirty="0">
                <a:solidFill>
                  <a:schemeClr val="tx2"/>
                </a:solidFill>
                <a:latin typeface="Roboto"/>
                <a:ea typeface="Roboto"/>
                <a:cs typeface="Roboto"/>
              </a:rPr>
              <a:t>Maximum wave heights can be extracted near the </a:t>
            </a:r>
            <a:r>
              <a:rPr lang="en-US" sz="1800" dirty="0" err="1">
                <a:solidFill>
                  <a:schemeClr val="tx2"/>
                </a:solidFill>
                <a:latin typeface="Roboto"/>
                <a:ea typeface="Roboto"/>
                <a:cs typeface="Roboto"/>
              </a:rPr>
              <a:t>FiDi</a:t>
            </a:r>
            <a:r>
              <a:rPr lang="en-US" sz="1800" dirty="0">
                <a:solidFill>
                  <a:schemeClr val="tx2"/>
                </a:solidFill>
                <a:latin typeface="Roboto"/>
                <a:ea typeface="Roboto"/>
                <a:cs typeface="Roboto"/>
              </a:rPr>
              <a:t> Seaport Climate Resilience Project considering SLR in 2100. </a:t>
            </a:r>
            <a:br>
              <a:rPr lang="en-US" sz="1800" dirty="0">
                <a:solidFill>
                  <a:schemeClr val="tx2"/>
                </a:solidFill>
                <a:latin typeface="Roboto"/>
                <a:ea typeface="Roboto"/>
                <a:cs typeface="Roboto"/>
              </a:rPr>
            </a:br>
            <a:endParaRPr lang="en-US" sz="1800" dirty="0">
              <a:solidFill>
                <a:schemeClr val="tx2"/>
              </a:solidFill>
              <a:latin typeface="Roboto"/>
              <a:ea typeface="Roboto"/>
              <a:cs typeface="Roboto"/>
            </a:endParaRPr>
          </a:p>
        </p:txBody>
      </p:sp>
      <p:sp>
        <p:nvSpPr>
          <p:cNvPr id="13" name="Slide Number Placeholder 4">
            <a:extLst>
              <a:ext uri="{FF2B5EF4-FFF2-40B4-BE49-F238E27FC236}">
                <a16:creationId xmlns:a16="http://schemas.microsoft.com/office/drawing/2014/main" id="{577E01A7-CC19-283D-7CCD-D1E8B00966B2}"/>
              </a:ext>
            </a:extLst>
          </p:cNvPr>
          <p:cNvSpPr>
            <a:spLocks noGrp="1"/>
          </p:cNvSpPr>
          <p:nvPr>
            <p:ph type="sldNum" sz="quarter" idx="4"/>
          </p:nvPr>
        </p:nvSpPr>
        <p:spPr>
          <a:xfrm>
            <a:off x="92583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487E"/>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ABD194-6C2D-4594-BB93-B6698B1FF79D}" type="slidenum">
              <a:rPr lang="en-US" smtClean="0"/>
              <a:pPr/>
              <a:t>10</a:t>
            </a:fld>
            <a:endParaRPr lang="en-US"/>
          </a:p>
        </p:txBody>
      </p:sp>
      <p:pic>
        <p:nvPicPr>
          <p:cNvPr id="14" name="Picture 13">
            <a:extLst>
              <a:ext uri="{FF2B5EF4-FFF2-40B4-BE49-F238E27FC236}">
                <a16:creationId xmlns:a16="http://schemas.microsoft.com/office/drawing/2014/main" id="{BC5AB18B-D13C-55AB-27BB-E5FE7D42D33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73527" y="1696811"/>
            <a:ext cx="5741556" cy="4306167"/>
          </a:xfrm>
          <a:prstGeom prst="rect">
            <a:avLst/>
          </a:prstGeom>
          <a:ln w="38100">
            <a:solidFill>
              <a:schemeClr val="accent1"/>
            </a:solidFill>
          </a:ln>
        </p:spPr>
      </p:pic>
      <p:sp>
        <p:nvSpPr>
          <p:cNvPr id="15" name="Rectangle 14">
            <a:extLst>
              <a:ext uri="{FF2B5EF4-FFF2-40B4-BE49-F238E27FC236}">
                <a16:creationId xmlns:a16="http://schemas.microsoft.com/office/drawing/2014/main" id="{047E2F27-00C6-A409-24B5-FF612DC1A053}"/>
              </a:ext>
            </a:extLst>
          </p:cNvPr>
          <p:cNvSpPr/>
          <p:nvPr/>
        </p:nvSpPr>
        <p:spPr>
          <a:xfrm rot="19086981">
            <a:off x="8626066" y="3766457"/>
            <a:ext cx="833620" cy="65314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45B3B2AF-4BA8-EF6C-0A35-BC1144386944}"/>
              </a:ext>
            </a:extLst>
          </p:cNvPr>
          <p:cNvCxnSpPr>
            <a:cxnSpLocks/>
            <a:stCxn id="15" idx="1"/>
          </p:cNvCxnSpPr>
          <p:nvPr/>
        </p:nvCxnSpPr>
        <p:spPr>
          <a:xfrm flipH="1">
            <a:off x="7815083" y="4371300"/>
            <a:ext cx="917477" cy="44652"/>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558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B051C-A63C-C9EC-C5CE-44150A6E7F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C236C0-BED0-E3D2-6B7B-BAC450BA4B12}"/>
              </a:ext>
            </a:extLst>
          </p:cNvPr>
          <p:cNvSpPr>
            <a:spLocks noGrp="1"/>
          </p:cNvSpPr>
          <p:nvPr>
            <p:ph type="title"/>
          </p:nvPr>
        </p:nvSpPr>
        <p:spPr/>
        <p:txBody>
          <a:bodyPr/>
          <a:lstStyle/>
          <a:p>
            <a:r>
              <a:rPr lang="en-US" dirty="0"/>
              <a:t>Hydrodynamic Modeling</a:t>
            </a:r>
          </a:p>
        </p:txBody>
      </p:sp>
    </p:spTree>
    <p:extLst>
      <p:ext uri="{BB962C8B-B14F-4D97-AF65-F5344CB8AC3E}">
        <p14:creationId xmlns:p14="http://schemas.microsoft.com/office/powerpoint/2010/main" val="2722571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A31A54E-8574-F044-5DFF-99F57CCAAE46}"/>
              </a:ext>
            </a:extLst>
          </p:cNvPr>
          <p:cNvSpPr>
            <a:spLocks noGrp="1"/>
          </p:cNvSpPr>
          <p:nvPr>
            <p:ph type="sldNum" sz="quarter" idx="4"/>
          </p:nvPr>
        </p:nvSpPr>
        <p:spPr>
          <a:xfrm>
            <a:off x="92583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487E"/>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ABD194-6C2D-4594-BB93-B6698B1FF79D}" type="slidenum">
              <a:rPr lang="en-US" smtClean="0"/>
              <a:pPr/>
              <a:t>12</a:t>
            </a:fld>
            <a:endParaRPr lang="en-US"/>
          </a:p>
        </p:txBody>
      </p:sp>
      <p:sp>
        <p:nvSpPr>
          <p:cNvPr id="11" name="TextBox 10">
            <a:extLst>
              <a:ext uri="{FF2B5EF4-FFF2-40B4-BE49-F238E27FC236}">
                <a16:creationId xmlns:a16="http://schemas.microsoft.com/office/drawing/2014/main" id="{B6C51FF7-56CE-C9CB-E6C6-4AD6062AF055}"/>
              </a:ext>
            </a:extLst>
          </p:cNvPr>
          <p:cNvSpPr txBox="1"/>
          <p:nvPr/>
        </p:nvSpPr>
        <p:spPr>
          <a:xfrm>
            <a:off x="5056755" y="4260161"/>
            <a:ext cx="3340100" cy="338554"/>
          </a:xfrm>
          <a:prstGeom prst="rect">
            <a:avLst/>
          </a:prstGeom>
          <a:noFill/>
        </p:spPr>
        <p:txBody>
          <a:bodyPr wrap="square" rtlCol="0">
            <a:spAutoFit/>
          </a:bodyPr>
          <a:lstStyle/>
          <a:p>
            <a:r>
              <a:rPr lang="en-US" sz="1600" dirty="0">
                <a:latin typeface="Roboto" panose="02000000000000000000" pitchFamily="2" charset="0"/>
                <a:ea typeface="Roboto" panose="02000000000000000000" pitchFamily="2" charset="0"/>
                <a:cs typeface="Roboto" panose="02000000000000000000" pitchFamily="2" charset="0"/>
              </a:rPr>
              <a:t>ADCP locations</a:t>
            </a:r>
          </a:p>
        </p:txBody>
      </p:sp>
      <p:sp>
        <p:nvSpPr>
          <p:cNvPr id="6" name="Title 5">
            <a:extLst>
              <a:ext uri="{FF2B5EF4-FFF2-40B4-BE49-F238E27FC236}">
                <a16:creationId xmlns:a16="http://schemas.microsoft.com/office/drawing/2014/main" id="{3C327F24-94A9-4C1E-43E3-28DBA358566E}"/>
              </a:ext>
            </a:extLst>
          </p:cNvPr>
          <p:cNvSpPr>
            <a:spLocks noGrp="1"/>
          </p:cNvSpPr>
          <p:nvPr>
            <p:ph type="title"/>
          </p:nvPr>
        </p:nvSpPr>
        <p:spPr>
          <a:xfrm>
            <a:off x="0" y="-1"/>
            <a:ext cx="12192000" cy="1426859"/>
          </a:xfrm>
          <a:solidFill>
            <a:schemeClr val="tx2"/>
          </a:solidFill>
        </p:spPr>
        <p:txBody>
          <a:bodyPr/>
          <a:lstStyle/>
          <a:p>
            <a:r>
              <a:rPr lang="en-US" dirty="0">
                <a:solidFill>
                  <a:schemeClr val="bg1"/>
                </a:solidFill>
              </a:rPr>
              <a:t>  Delft 3D Model Setup &amp; Calibration</a:t>
            </a:r>
          </a:p>
        </p:txBody>
      </p:sp>
      <p:pic>
        <p:nvPicPr>
          <p:cNvPr id="1026" name="Picture 2" descr="Map&#10;&#10;Description automatically generated">
            <a:extLst>
              <a:ext uri="{FF2B5EF4-FFF2-40B4-BE49-F238E27FC236}">
                <a16:creationId xmlns:a16="http://schemas.microsoft.com/office/drawing/2014/main" id="{A0FE6693-838B-6530-E4FD-7950B91233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1" y="1526743"/>
            <a:ext cx="4693902" cy="47488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3547B78-3979-119B-DAC2-A4388453B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6177" y="1526743"/>
            <a:ext cx="4362843" cy="26526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9B73D9D-D133-64BC-A05D-BB8F0960F1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7708029" y="2943114"/>
            <a:ext cx="4417802" cy="331335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BD7B695-56A5-6BCA-2FBA-A17A91FFF799}"/>
              </a:ext>
            </a:extLst>
          </p:cNvPr>
          <p:cNvSpPr txBox="1"/>
          <p:nvPr/>
        </p:nvSpPr>
        <p:spPr>
          <a:xfrm>
            <a:off x="7818970" y="6221700"/>
            <a:ext cx="3340100" cy="338554"/>
          </a:xfrm>
          <a:prstGeom prst="rect">
            <a:avLst/>
          </a:prstGeom>
          <a:noFill/>
        </p:spPr>
        <p:txBody>
          <a:bodyPr wrap="square" rtlCol="0">
            <a:spAutoFit/>
          </a:bodyPr>
          <a:lstStyle/>
          <a:p>
            <a:r>
              <a:rPr lang="en-US" sz="1600" dirty="0">
                <a:latin typeface="Roboto" panose="02000000000000000000" pitchFamily="2" charset="0"/>
                <a:ea typeface="Roboto" panose="02000000000000000000" pitchFamily="2" charset="0"/>
                <a:cs typeface="Roboto" panose="02000000000000000000" pitchFamily="2" charset="0"/>
              </a:rPr>
              <a:t>Calibration Results</a:t>
            </a:r>
          </a:p>
        </p:txBody>
      </p:sp>
    </p:spTree>
    <p:extLst>
      <p:ext uri="{BB962C8B-B14F-4D97-AF65-F5344CB8AC3E}">
        <p14:creationId xmlns:p14="http://schemas.microsoft.com/office/powerpoint/2010/main" val="3005602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3BE35-6B38-3CCF-AF00-6E20FC4C3C49}"/>
              </a:ext>
            </a:extLst>
          </p:cNvPr>
          <p:cNvSpPr>
            <a:spLocks noGrp="1"/>
          </p:cNvSpPr>
          <p:nvPr>
            <p:ph type="title"/>
          </p:nvPr>
        </p:nvSpPr>
        <p:spPr>
          <a:xfrm>
            <a:off x="0" y="0"/>
            <a:ext cx="12192000" cy="1685339"/>
          </a:xfrm>
          <a:solidFill>
            <a:schemeClr val="tx2"/>
          </a:solidFill>
        </p:spPr>
        <p:txBody>
          <a:bodyPr/>
          <a:lstStyle/>
          <a:p>
            <a:r>
              <a:rPr lang="en-US" dirty="0">
                <a:solidFill>
                  <a:schemeClr val="bg1"/>
                </a:solidFill>
              </a:rPr>
              <a:t>  Fender Representation – Velocity Vectors</a:t>
            </a:r>
          </a:p>
        </p:txBody>
      </p:sp>
      <p:pic>
        <p:nvPicPr>
          <p:cNvPr id="4" name="Picture 3">
            <a:extLst>
              <a:ext uri="{FF2B5EF4-FFF2-40B4-BE49-F238E27FC236}">
                <a16:creationId xmlns:a16="http://schemas.microsoft.com/office/drawing/2014/main" id="{F614C636-1504-54E1-B1BD-1102291BD1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82905" y="1859609"/>
            <a:ext cx="5621679" cy="4216259"/>
          </a:xfrm>
          <a:prstGeom prst="rect">
            <a:avLst/>
          </a:prstGeom>
        </p:spPr>
      </p:pic>
      <p:pic>
        <p:nvPicPr>
          <p:cNvPr id="5" name="Picture 4">
            <a:extLst>
              <a:ext uri="{FF2B5EF4-FFF2-40B4-BE49-F238E27FC236}">
                <a16:creationId xmlns:a16="http://schemas.microsoft.com/office/drawing/2014/main" id="{BF6AAF86-E711-0A13-5C29-07B710D489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7414" y="1859609"/>
            <a:ext cx="5621679" cy="4216259"/>
          </a:xfrm>
          <a:prstGeom prst="rect">
            <a:avLst/>
          </a:prstGeom>
        </p:spPr>
      </p:pic>
      <p:sp>
        <p:nvSpPr>
          <p:cNvPr id="7" name="TextBox 6">
            <a:extLst>
              <a:ext uri="{FF2B5EF4-FFF2-40B4-BE49-F238E27FC236}">
                <a16:creationId xmlns:a16="http://schemas.microsoft.com/office/drawing/2014/main" id="{7CCDC076-27DA-36C6-886A-F28985D8DFAD}"/>
              </a:ext>
            </a:extLst>
          </p:cNvPr>
          <p:cNvSpPr txBox="1"/>
          <p:nvPr/>
        </p:nvSpPr>
        <p:spPr>
          <a:xfrm>
            <a:off x="6096000" y="6075867"/>
            <a:ext cx="5166306" cy="646331"/>
          </a:xfrm>
          <a:prstGeom prst="rect">
            <a:avLst/>
          </a:prstGeom>
          <a:noFill/>
        </p:spPr>
        <p:txBody>
          <a:bodyPr wrap="square">
            <a:spAutoFit/>
          </a:bodyPr>
          <a:lstStyle/>
          <a:p>
            <a:r>
              <a:rPr lang="en-US" dirty="0"/>
              <a:t>Solid Fenders, Piers Represented with 0.035 Roughness</a:t>
            </a:r>
          </a:p>
        </p:txBody>
      </p:sp>
      <p:sp>
        <p:nvSpPr>
          <p:cNvPr id="9" name="TextBox 8">
            <a:extLst>
              <a:ext uri="{FF2B5EF4-FFF2-40B4-BE49-F238E27FC236}">
                <a16:creationId xmlns:a16="http://schemas.microsoft.com/office/drawing/2014/main" id="{2260E136-5227-3D81-635E-E7F6CF63F3E8}"/>
              </a:ext>
            </a:extLst>
          </p:cNvPr>
          <p:cNvSpPr txBox="1"/>
          <p:nvPr/>
        </p:nvSpPr>
        <p:spPr>
          <a:xfrm>
            <a:off x="387414" y="6075868"/>
            <a:ext cx="4195343" cy="646331"/>
          </a:xfrm>
          <a:prstGeom prst="rect">
            <a:avLst/>
          </a:prstGeom>
          <a:noFill/>
        </p:spPr>
        <p:txBody>
          <a:bodyPr wrap="square">
            <a:spAutoFit/>
          </a:bodyPr>
          <a:lstStyle/>
          <a:p>
            <a:pPr marL="0" indent="0">
              <a:buNone/>
            </a:pPr>
            <a:r>
              <a:rPr lang="en-US" dirty="0"/>
              <a:t>Fenders &amp; Piers Represented with 0.035 Roughness</a:t>
            </a:r>
          </a:p>
        </p:txBody>
      </p:sp>
    </p:spTree>
    <p:extLst>
      <p:ext uri="{BB962C8B-B14F-4D97-AF65-F5344CB8AC3E}">
        <p14:creationId xmlns:p14="http://schemas.microsoft.com/office/powerpoint/2010/main" val="2670460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37108-930F-82B0-8038-61DA563F1A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2BC811-D8B0-6502-A27D-04AD970FD40E}"/>
              </a:ext>
            </a:extLst>
          </p:cNvPr>
          <p:cNvSpPr>
            <a:spLocks noGrp="1"/>
          </p:cNvSpPr>
          <p:nvPr>
            <p:ph type="title"/>
          </p:nvPr>
        </p:nvSpPr>
        <p:spPr>
          <a:xfrm>
            <a:off x="0" y="0"/>
            <a:ext cx="12192000" cy="1685339"/>
          </a:xfrm>
          <a:solidFill>
            <a:schemeClr val="tx2"/>
          </a:solidFill>
        </p:spPr>
        <p:txBody>
          <a:bodyPr>
            <a:normAutofit/>
          </a:bodyPr>
          <a:lstStyle/>
          <a:p>
            <a:r>
              <a:rPr lang="en-US" sz="4000" dirty="0">
                <a:solidFill>
                  <a:schemeClr val="bg1"/>
                </a:solidFill>
              </a:rPr>
              <a:t>  Fender Representation – Peak Depth Averaged Velocity</a:t>
            </a:r>
          </a:p>
        </p:txBody>
      </p:sp>
      <p:pic>
        <p:nvPicPr>
          <p:cNvPr id="4" name="Picture 3">
            <a:extLst>
              <a:ext uri="{FF2B5EF4-FFF2-40B4-BE49-F238E27FC236}">
                <a16:creationId xmlns:a16="http://schemas.microsoft.com/office/drawing/2014/main" id="{4BFE8C47-7F27-FA37-AB18-35293CB8A1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90973" y="1926966"/>
            <a:ext cx="5605544" cy="4216260"/>
          </a:xfrm>
          <a:prstGeom prst="rect">
            <a:avLst/>
          </a:prstGeom>
        </p:spPr>
      </p:pic>
      <p:pic>
        <p:nvPicPr>
          <p:cNvPr id="5" name="Picture 4">
            <a:extLst>
              <a:ext uri="{FF2B5EF4-FFF2-40B4-BE49-F238E27FC236}">
                <a16:creationId xmlns:a16="http://schemas.microsoft.com/office/drawing/2014/main" id="{EAB2EA8E-5D86-770E-CEB0-77312564F88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1327" y="1919659"/>
            <a:ext cx="5605544" cy="4230875"/>
          </a:xfrm>
          <a:prstGeom prst="rect">
            <a:avLst/>
          </a:prstGeom>
        </p:spPr>
      </p:pic>
      <p:sp>
        <p:nvSpPr>
          <p:cNvPr id="7" name="TextBox 6">
            <a:extLst>
              <a:ext uri="{FF2B5EF4-FFF2-40B4-BE49-F238E27FC236}">
                <a16:creationId xmlns:a16="http://schemas.microsoft.com/office/drawing/2014/main" id="{593C2050-9302-1C03-2EB6-61FE24D25A3A}"/>
              </a:ext>
            </a:extLst>
          </p:cNvPr>
          <p:cNvSpPr txBox="1"/>
          <p:nvPr/>
        </p:nvSpPr>
        <p:spPr>
          <a:xfrm>
            <a:off x="6415131" y="6143225"/>
            <a:ext cx="5166306" cy="646331"/>
          </a:xfrm>
          <a:prstGeom prst="rect">
            <a:avLst/>
          </a:prstGeom>
          <a:noFill/>
        </p:spPr>
        <p:txBody>
          <a:bodyPr wrap="square">
            <a:spAutoFit/>
          </a:bodyPr>
          <a:lstStyle/>
          <a:p>
            <a:r>
              <a:rPr lang="en-US" dirty="0"/>
              <a:t>Solid Fenders, Piers Represented with 0.035 Roughness</a:t>
            </a:r>
          </a:p>
        </p:txBody>
      </p:sp>
      <p:sp>
        <p:nvSpPr>
          <p:cNvPr id="9" name="TextBox 8">
            <a:extLst>
              <a:ext uri="{FF2B5EF4-FFF2-40B4-BE49-F238E27FC236}">
                <a16:creationId xmlns:a16="http://schemas.microsoft.com/office/drawing/2014/main" id="{84BA9D5B-1D31-984F-CC5F-9A2E2AD45B44}"/>
              </a:ext>
            </a:extLst>
          </p:cNvPr>
          <p:cNvSpPr txBox="1"/>
          <p:nvPr/>
        </p:nvSpPr>
        <p:spPr>
          <a:xfrm>
            <a:off x="395483" y="6143226"/>
            <a:ext cx="4195343" cy="646331"/>
          </a:xfrm>
          <a:prstGeom prst="rect">
            <a:avLst/>
          </a:prstGeom>
          <a:noFill/>
        </p:spPr>
        <p:txBody>
          <a:bodyPr wrap="square">
            <a:spAutoFit/>
          </a:bodyPr>
          <a:lstStyle/>
          <a:p>
            <a:pPr marL="0" indent="0">
              <a:buNone/>
            </a:pPr>
            <a:r>
              <a:rPr lang="en-US" dirty="0"/>
              <a:t>Fenders &amp; Piers Represented with 0.035 Roughness</a:t>
            </a:r>
          </a:p>
        </p:txBody>
      </p:sp>
    </p:spTree>
    <p:extLst>
      <p:ext uri="{BB962C8B-B14F-4D97-AF65-F5344CB8AC3E}">
        <p14:creationId xmlns:p14="http://schemas.microsoft.com/office/powerpoint/2010/main" val="2534500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AF8C812D-BA17-427E-5429-90CE0DF0A9C9}"/>
              </a:ext>
            </a:extLst>
          </p:cNvPr>
          <p:cNvCxnSpPr>
            <a:cxnSpLocks/>
            <a:stCxn id="4" idx="3"/>
            <a:endCxn id="9" idx="1"/>
          </p:cNvCxnSpPr>
          <p:nvPr/>
        </p:nvCxnSpPr>
        <p:spPr>
          <a:xfrm>
            <a:off x="3606800" y="3377256"/>
            <a:ext cx="820055" cy="0"/>
          </a:xfrm>
          <a:prstGeom prst="straightConnector1">
            <a:avLst/>
          </a:prstGeom>
          <a:ln w="28575">
            <a:solidFill>
              <a:schemeClr val="tx2"/>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AB91D78D-A120-B194-E8C9-64FA0EAAC188}"/>
              </a:ext>
            </a:extLst>
          </p:cNvPr>
          <p:cNvSpPr>
            <a:spLocks noGrp="1"/>
          </p:cNvSpPr>
          <p:nvPr>
            <p:ph type="title"/>
          </p:nvPr>
        </p:nvSpPr>
        <p:spPr>
          <a:xfrm>
            <a:off x="0" y="0"/>
            <a:ext cx="12192000" cy="1386115"/>
          </a:xfrm>
          <a:solidFill>
            <a:schemeClr val="tx2"/>
          </a:solidFill>
        </p:spPr>
        <p:txBody>
          <a:bodyPr vert="horz" lIns="91440" tIns="45720" rIns="91440" bIns="45720" rtlCol="0" anchor="ctr">
            <a:normAutofit/>
          </a:bodyPr>
          <a:lstStyle/>
          <a:p>
            <a:r>
              <a:rPr lang="en-US" sz="4800" dirty="0">
                <a:solidFill>
                  <a:schemeClr val="bg1"/>
                </a:solidFill>
              </a:rPr>
              <a:t>  Coastal Modeling Summary</a:t>
            </a:r>
          </a:p>
        </p:txBody>
      </p:sp>
      <p:sp>
        <p:nvSpPr>
          <p:cNvPr id="4" name="TextBox 3">
            <a:extLst>
              <a:ext uri="{FF2B5EF4-FFF2-40B4-BE49-F238E27FC236}">
                <a16:creationId xmlns:a16="http://schemas.microsoft.com/office/drawing/2014/main" id="{D8D1C8AB-606B-5238-1AC5-2D671E79F801}"/>
              </a:ext>
            </a:extLst>
          </p:cNvPr>
          <p:cNvSpPr txBox="1"/>
          <p:nvPr/>
        </p:nvSpPr>
        <p:spPr>
          <a:xfrm>
            <a:off x="137884" y="2645140"/>
            <a:ext cx="3468916" cy="1464231"/>
          </a:xfrm>
          <a:prstGeom prst="roundRect">
            <a:avLst/>
          </a:prstGeom>
          <a:solidFill>
            <a:schemeClr val="tx2">
              <a:lumMod val="25000"/>
              <a:lumOff val="75000"/>
            </a:schemeClr>
          </a:solidFill>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endParaRPr lang="en-US" sz="2000" b="1" dirty="0"/>
          </a:p>
          <a:p>
            <a:pPr algn="ctr"/>
            <a:r>
              <a:rPr lang="en-US" sz="2000" b="1" dirty="0"/>
              <a:t>Wave Modeling</a:t>
            </a:r>
          </a:p>
          <a:p>
            <a:pPr algn="ctr"/>
            <a:r>
              <a:rPr lang="en-US" sz="2000" dirty="0"/>
              <a:t>Software: SWAN 2D</a:t>
            </a:r>
          </a:p>
          <a:p>
            <a:pPr algn="ctr"/>
            <a:endParaRPr lang="en-US" sz="2000" dirty="0"/>
          </a:p>
        </p:txBody>
      </p:sp>
      <p:sp>
        <p:nvSpPr>
          <p:cNvPr id="9" name="TextBox 8">
            <a:extLst>
              <a:ext uri="{FF2B5EF4-FFF2-40B4-BE49-F238E27FC236}">
                <a16:creationId xmlns:a16="http://schemas.microsoft.com/office/drawing/2014/main" id="{797F9D4A-AFDC-0E5F-87F5-650BE446C7D8}"/>
              </a:ext>
            </a:extLst>
          </p:cNvPr>
          <p:cNvSpPr txBox="1"/>
          <p:nvPr/>
        </p:nvSpPr>
        <p:spPr>
          <a:xfrm>
            <a:off x="4426855" y="2645140"/>
            <a:ext cx="3236688" cy="1464231"/>
          </a:xfrm>
          <a:prstGeom prst="roundRect">
            <a:avLst/>
          </a:prstGeom>
          <a:solidFill>
            <a:schemeClr val="accent6">
              <a:lumMod val="20000"/>
              <a:lumOff val="80000"/>
            </a:schemeClr>
          </a:solidFill>
          <a:ln w="38100">
            <a:solidFill>
              <a:schemeClr val="accent3"/>
            </a:solidFill>
          </a:ln>
        </p:spPr>
        <p:txBody>
          <a:bodyPr wrap="square" rtlCol="0">
            <a:spAutoFit/>
          </a:bodyPr>
          <a:lstStyle/>
          <a:p>
            <a:endParaRPr lang="en-US" sz="2000" dirty="0"/>
          </a:p>
          <a:p>
            <a:pPr algn="ctr"/>
            <a:r>
              <a:rPr lang="en-US" sz="2000" dirty="0"/>
              <a:t>Evaluate wave heights under future SLR</a:t>
            </a:r>
          </a:p>
          <a:p>
            <a:endParaRPr lang="en-US" sz="2000" dirty="0"/>
          </a:p>
        </p:txBody>
      </p:sp>
      <p:sp>
        <p:nvSpPr>
          <p:cNvPr id="10" name="TextBox 9">
            <a:extLst>
              <a:ext uri="{FF2B5EF4-FFF2-40B4-BE49-F238E27FC236}">
                <a16:creationId xmlns:a16="http://schemas.microsoft.com/office/drawing/2014/main" id="{F30CBBA0-74FD-7BE6-75AE-2ED50D9CCE40}"/>
              </a:ext>
            </a:extLst>
          </p:cNvPr>
          <p:cNvSpPr txBox="1"/>
          <p:nvPr/>
        </p:nvSpPr>
        <p:spPr>
          <a:xfrm>
            <a:off x="137884" y="5005241"/>
            <a:ext cx="3468916" cy="1464231"/>
          </a:xfrm>
          <a:prstGeom prst="roundRect">
            <a:avLst/>
          </a:prstGeom>
          <a:solidFill>
            <a:schemeClr val="tx2">
              <a:lumMod val="25000"/>
              <a:lumOff val="75000"/>
            </a:schemeClr>
          </a:solidFill>
          <a:ln w="38100"/>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endParaRPr lang="en-US" sz="2000" dirty="0"/>
          </a:p>
          <a:p>
            <a:pPr algn="ctr"/>
            <a:r>
              <a:rPr lang="en-US" sz="2000" dirty="0"/>
              <a:t>Hydrodynamic Modeling</a:t>
            </a:r>
          </a:p>
          <a:p>
            <a:pPr algn="ctr"/>
            <a:r>
              <a:rPr lang="en-US" sz="2000" b="0" dirty="0"/>
              <a:t>Software: Delft3D</a:t>
            </a:r>
          </a:p>
          <a:p>
            <a:pPr algn="ctr"/>
            <a:endParaRPr lang="en-US" sz="2000" b="0" dirty="0"/>
          </a:p>
        </p:txBody>
      </p:sp>
      <p:cxnSp>
        <p:nvCxnSpPr>
          <p:cNvPr id="11" name="Straight Arrow Connector 10">
            <a:extLst>
              <a:ext uri="{FF2B5EF4-FFF2-40B4-BE49-F238E27FC236}">
                <a16:creationId xmlns:a16="http://schemas.microsoft.com/office/drawing/2014/main" id="{79E985A1-1341-D571-BF4C-DC2D55F083A6}"/>
              </a:ext>
            </a:extLst>
          </p:cNvPr>
          <p:cNvCxnSpPr>
            <a:cxnSpLocks/>
            <a:stCxn id="10" idx="3"/>
            <a:endCxn id="12" idx="1"/>
          </p:cNvCxnSpPr>
          <p:nvPr/>
        </p:nvCxnSpPr>
        <p:spPr>
          <a:xfrm flipV="1">
            <a:off x="3606800" y="5725378"/>
            <a:ext cx="776513" cy="11979"/>
          </a:xfrm>
          <a:prstGeom prst="straightConnector1">
            <a:avLst/>
          </a:prstGeom>
          <a:ln w="28575">
            <a:solidFill>
              <a:schemeClr val="tx2"/>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CFA005A5-180A-BFC5-05D9-BD446BA40CE7}"/>
              </a:ext>
            </a:extLst>
          </p:cNvPr>
          <p:cNvSpPr txBox="1"/>
          <p:nvPr/>
        </p:nvSpPr>
        <p:spPr>
          <a:xfrm>
            <a:off x="4383313" y="4823003"/>
            <a:ext cx="3323773" cy="1804749"/>
          </a:xfrm>
          <a:prstGeom prst="roundRect">
            <a:avLst/>
          </a:prstGeom>
          <a:solidFill>
            <a:schemeClr val="accent6">
              <a:lumMod val="20000"/>
              <a:lumOff val="80000"/>
            </a:schemeClr>
          </a:solidFill>
          <a:ln w="38100">
            <a:solidFill>
              <a:schemeClr val="accent3"/>
            </a:solidFill>
          </a:ln>
        </p:spPr>
        <p:txBody>
          <a:bodyPr wrap="square" rtlCol="0">
            <a:spAutoFit/>
          </a:bodyPr>
          <a:lstStyle>
            <a:defPPr>
              <a:defRPr lang="en-US"/>
            </a:defPPr>
            <a:lvl1pPr>
              <a:defRPr sz="2000"/>
            </a:lvl1pPr>
          </a:lstStyle>
          <a:p>
            <a:endParaRPr lang="en-US" dirty="0"/>
          </a:p>
          <a:p>
            <a:pPr algn="ctr"/>
            <a:r>
              <a:rPr lang="en-US" dirty="0"/>
              <a:t>Evaluate the project impact to East River velocities</a:t>
            </a:r>
          </a:p>
          <a:p>
            <a:endParaRPr lang="en-US" dirty="0"/>
          </a:p>
        </p:txBody>
      </p:sp>
      <p:sp>
        <p:nvSpPr>
          <p:cNvPr id="14" name="TextBox 13">
            <a:extLst>
              <a:ext uri="{FF2B5EF4-FFF2-40B4-BE49-F238E27FC236}">
                <a16:creationId xmlns:a16="http://schemas.microsoft.com/office/drawing/2014/main" id="{D0521589-49DE-4E8F-F6E7-A3A70504CDD2}"/>
              </a:ext>
            </a:extLst>
          </p:cNvPr>
          <p:cNvSpPr txBox="1"/>
          <p:nvPr/>
        </p:nvSpPr>
        <p:spPr>
          <a:xfrm>
            <a:off x="5000170" y="1615518"/>
            <a:ext cx="2090057" cy="510778"/>
          </a:xfrm>
          <a:prstGeom prst="roundRect">
            <a:avLst/>
          </a:prstGeom>
          <a:solidFill>
            <a:schemeClr val="accent6">
              <a:lumMod val="20000"/>
              <a:lumOff val="80000"/>
            </a:schemeClr>
          </a:solidFill>
        </p:spPr>
        <p:txBody>
          <a:bodyPr wrap="square" rtlCol="0">
            <a:spAutoFit/>
          </a:bodyPr>
          <a:lstStyle/>
          <a:p>
            <a:pPr algn="ctr"/>
            <a:r>
              <a:rPr lang="en-US" sz="2400" b="1" dirty="0"/>
              <a:t>Purpose</a:t>
            </a:r>
            <a:endParaRPr lang="en-US" sz="2000" b="1" dirty="0"/>
          </a:p>
        </p:txBody>
      </p:sp>
      <p:sp>
        <p:nvSpPr>
          <p:cNvPr id="19" name="TextBox 18">
            <a:extLst>
              <a:ext uri="{FF2B5EF4-FFF2-40B4-BE49-F238E27FC236}">
                <a16:creationId xmlns:a16="http://schemas.microsoft.com/office/drawing/2014/main" id="{4C9E875C-4977-6A37-A46F-595B4372797A}"/>
              </a:ext>
            </a:extLst>
          </p:cNvPr>
          <p:cNvSpPr txBox="1"/>
          <p:nvPr/>
        </p:nvSpPr>
        <p:spPr>
          <a:xfrm>
            <a:off x="8881084" y="1615518"/>
            <a:ext cx="2833603" cy="510778"/>
          </a:xfrm>
          <a:prstGeom prst="roundRect">
            <a:avLst/>
          </a:prstGeom>
          <a:solidFill>
            <a:schemeClr val="bg2">
              <a:lumMod val="90000"/>
            </a:schemeClr>
          </a:solidFill>
        </p:spPr>
        <p:txBody>
          <a:bodyPr wrap="square" rtlCol="0">
            <a:spAutoFit/>
          </a:bodyPr>
          <a:lstStyle/>
          <a:p>
            <a:pPr algn="ctr"/>
            <a:r>
              <a:rPr lang="en-US" sz="2400" b="1" dirty="0"/>
              <a:t>Project Impact</a:t>
            </a:r>
          </a:p>
        </p:txBody>
      </p:sp>
      <p:sp>
        <p:nvSpPr>
          <p:cNvPr id="21" name="TextBox 20">
            <a:extLst>
              <a:ext uri="{FF2B5EF4-FFF2-40B4-BE49-F238E27FC236}">
                <a16:creationId xmlns:a16="http://schemas.microsoft.com/office/drawing/2014/main" id="{D8350D94-9742-8DCB-8751-5F3315ABBEC6}"/>
              </a:ext>
            </a:extLst>
          </p:cNvPr>
          <p:cNvSpPr txBox="1"/>
          <p:nvPr/>
        </p:nvSpPr>
        <p:spPr>
          <a:xfrm>
            <a:off x="8679542" y="4834982"/>
            <a:ext cx="3236688" cy="1804749"/>
          </a:xfrm>
          <a:prstGeom prst="roundRect">
            <a:avLst/>
          </a:prstGeom>
          <a:solidFill>
            <a:schemeClr val="bg2">
              <a:lumMod val="90000"/>
            </a:schemeClr>
          </a:solidFill>
          <a:ln w="38100">
            <a:solidFill>
              <a:schemeClr val="tx1">
                <a:lumMod val="75000"/>
                <a:lumOff val="25000"/>
              </a:schemeClr>
            </a:solidFill>
          </a:ln>
        </p:spPr>
        <p:txBody>
          <a:bodyPr wrap="square" rtlCol="0">
            <a:spAutoFit/>
          </a:bodyPr>
          <a:lstStyle>
            <a:defPPr>
              <a:defRPr lang="en-US"/>
            </a:defPPr>
            <a:lvl1pPr>
              <a:defRPr sz="2000"/>
            </a:lvl1pPr>
          </a:lstStyle>
          <a:p>
            <a:endParaRPr lang="en-US" dirty="0"/>
          </a:p>
          <a:p>
            <a:pPr algn="ctr"/>
            <a:r>
              <a:rPr lang="en-US" dirty="0"/>
              <a:t>Optimize and refine conceptual fender configuration and design</a:t>
            </a:r>
          </a:p>
          <a:p>
            <a:endParaRPr lang="en-US" dirty="0"/>
          </a:p>
        </p:txBody>
      </p:sp>
      <p:cxnSp>
        <p:nvCxnSpPr>
          <p:cNvPr id="24" name="Straight Arrow Connector 23">
            <a:extLst>
              <a:ext uri="{FF2B5EF4-FFF2-40B4-BE49-F238E27FC236}">
                <a16:creationId xmlns:a16="http://schemas.microsoft.com/office/drawing/2014/main" id="{5FC6C675-8BE1-3F3C-F1B1-ADA06FCA5CA1}"/>
              </a:ext>
            </a:extLst>
          </p:cNvPr>
          <p:cNvCxnSpPr>
            <a:cxnSpLocks/>
          </p:cNvCxnSpPr>
          <p:nvPr/>
        </p:nvCxnSpPr>
        <p:spPr>
          <a:xfrm>
            <a:off x="7663543" y="3395738"/>
            <a:ext cx="827311" cy="0"/>
          </a:xfrm>
          <a:prstGeom prst="straightConnector1">
            <a:avLst/>
          </a:prstGeom>
          <a:ln w="28575">
            <a:solidFill>
              <a:schemeClr val="tx2"/>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29" name="Straight Arrow Connector 28">
            <a:extLst>
              <a:ext uri="{FF2B5EF4-FFF2-40B4-BE49-F238E27FC236}">
                <a16:creationId xmlns:a16="http://schemas.microsoft.com/office/drawing/2014/main" id="{A5EE1267-8C28-9155-C812-216FBE136939}"/>
              </a:ext>
            </a:extLst>
          </p:cNvPr>
          <p:cNvCxnSpPr>
            <a:cxnSpLocks/>
            <a:stCxn id="12" idx="3"/>
            <a:endCxn id="21" idx="1"/>
          </p:cNvCxnSpPr>
          <p:nvPr/>
        </p:nvCxnSpPr>
        <p:spPr>
          <a:xfrm>
            <a:off x="7707086" y="5725378"/>
            <a:ext cx="972456" cy="11979"/>
          </a:xfrm>
          <a:prstGeom prst="straightConnector1">
            <a:avLst/>
          </a:prstGeom>
          <a:ln w="28575">
            <a:solidFill>
              <a:schemeClr val="tx2"/>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31" name="TextBox 30">
            <a:extLst>
              <a:ext uri="{FF2B5EF4-FFF2-40B4-BE49-F238E27FC236}">
                <a16:creationId xmlns:a16="http://schemas.microsoft.com/office/drawing/2014/main" id="{1C61DD11-FF48-6D69-7A71-5CE1D41BD0F7}"/>
              </a:ext>
            </a:extLst>
          </p:cNvPr>
          <p:cNvSpPr txBox="1"/>
          <p:nvPr/>
        </p:nvSpPr>
        <p:spPr>
          <a:xfrm>
            <a:off x="8490854" y="2288490"/>
            <a:ext cx="3425376" cy="2145268"/>
          </a:xfrm>
          <a:prstGeom prst="roundRect">
            <a:avLst/>
          </a:prstGeom>
          <a:solidFill>
            <a:schemeClr val="bg2">
              <a:lumMod val="90000"/>
            </a:schemeClr>
          </a:solidFill>
          <a:ln w="38100">
            <a:solidFill>
              <a:schemeClr val="tx1">
                <a:lumMod val="75000"/>
                <a:lumOff val="25000"/>
              </a:schemeClr>
            </a:solidFill>
          </a:ln>
        </p:spPr>
        <p:txBody>
          <a:bodyPr wrap="square" rtlCol="0">
            <a:spAutoFit/>
          </a:bodyPr>
          <a:lstStyle/>
          <a:p>
            <a:endParaRPr lang="en-US" sz="2000" dirty="0"/>
          </a:p>
          <a:p>
            <a:pPr algn="ctr"/>
            <a:r>
              <a:rPr lang="en-US" sz="2000" dirty="0"/>
              <a:t>Establish project design flood elevation, wave loading calculations, overtopping analysis</a:t>
            </a:r>
          </a:p>
          <a:p>
            <a:endParaRPr lang="en-US" sz="2000" dirty="0"/>
          </a:p>
        </p:txBody>
      </p:sp>
    </p:spTree>
    <p:extLst>
      <p:ext uri="{BB962C8B-B14F-4D97-AF65-F5344CB8AC3E}">
        <p14:creationId xmlns:p14="http://schemas.microsoft.com/office/powerpoint/2010/main" val="1814160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BE469A-15F8-496B-97B6-B920738C343F}"/>
              </a:ext>
            </a:extLst>
          </p:cNvPr>
          <p:cNvSpPr>
            <a:spLocks noGrp="1"/>
          </p:cNvSpPr>
          <p:nvPr>
            <p:ph type="body" sz="quarter" idx="10"/>
          </p:nvPr>
        </p:nvSpPr>
        <p:spPr>
          <a:xfrm>
            <a:off x="1121193" y="1620023"/>
            <a:ext cx="9949607" cy="2679700"/>
          </a:xfrm>
          <a:prstGeom prst="rect">
            <a:avLst/>
          </a:prstGeom>
        </p:spPr>
        <p:txBody>
          <a:bodyPr/>
          <a:lstStyle/>
          <a:p>
            <a:r>
              <a:rPr lang="en-US" b="1" dirty="0"/>
              <a:t>Questions &amp; Answers</a:t>
            </a:r>
          </a:p>
        </p:txBody>
      </p:sp>
      <p:sp>
        <p:nvSpPr>
          <p:cNvPr id="3" name="Slide Number Placeholder 4">
            <a:extLst>
              <a:ext uri="{FF2B5EF4-FFF2-40B4-BE49-F238E27FC236}">
                <a16:creationId xmlns:a16="http://schemas.microsoft.com/office/drawing/2014/main" id="{CBFDEE54-38EC-4F60-B6B2-E582C2558341}"/>
              </a:ext>
            </a:extLst>
          </p:cNvPr>
          <p:cNvSpPr txBox="1">
            <a:spLocks/>
          </p:cNvSpPr>
          <p:nvPr/>
        </p:nvSpPr>
        <p:spPr>
          <a:xfrm>
            <a:off x="91948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8C2CF09-F380-E144-84DC-4190E9C6BC04}" type="slidenum">
              <a:rPr lang="en-US" smtClean="0">
                <a:solidFill>
                  <a:schemeClr val="bg1"/>
                </a:solidFill>
              </a:rPr>
              <a:pPr algn="r"/>
              <a:t>16</a:t>
            </a:fld>
            <a:endParaRPr lang="en-US">
              <a:solidFill>
                <a:schemeClr val="bg1"/>
              </a:solidFill>
            </a:endParaRPr>
          </a:p>
        </p:txBody>
      </p:sp>
      <p:sp>
        <p:nvSpPr>
          <p:cNvPr id="4" name="Rectangle 3">
            <a:extLst>
              <a:ext uri="{FF2B5EF4-FFF2-40B4-BE49-F238E27FC236}">
                <a16:creationId xmlns:a16="http://schemas.microsoft.com/office/drawing/2014/main" id="{B902516C-F8DC-04F9-E36C-FF94845E426C}"/>
              </a:ext>
            </a:extLst>
          </p:cNvPr>
          <p:cNvSpPr/>
          <p:nvPr/>
        </p:nvSpPr>
        <p:spPr>
          <a:xfrm>
            <a:off x="11531065" y="6356350"/>
            <a:ext cx="406935" cy="365125"/>
          </a:xfrm>
          <a:prstGeom prst="rect">
            <a:avLst/>
          </a:prstGeom>
          <a:solidFill>
            <a:srgbClr val="003453"/>
          </a:solidFill>
          <a:ln>
            <a:solidFill>
              <a:srgbClr val="003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with low confidence">
            <a:extLst>
              <a:ext uri="{FF2B5EF4-FFF2-40B4-BE49-F238E27FC236}">
                <a16:creationId xmlns:a16="http://schemas.microsoft.com/office/drawing/2014/main" id="{E9C4E01B-EB0B-1F8D-0A8C-73E169A8E7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5253" y="3803863"/>
            <a:ext cx="3121682" cy="1268572"/>
          </a:xfrm>
          <a:prstGeom prst="rect">
            <a:avLst/>
          </a:prstGeom>
        </p:spPr>
      </p:pic>
      <p:sp>
        <p:nvSpPr>
          <p:cNvPr id="11" name="TextBox 10">
            <a:extLst>
              <a:ext uri="{FF2B5EF4-FFF2-40B4-BE49-F238E27FC236}">
                <a16:creationId xmlns:a16="http://schemas.microsoft.com/office/drawing/2014/main" id="{9DC4B524-C7D0-883F-9507-99B7DB5E5BDE}"/>
              </a:ext>
            </a:extLst>
          </p:cNvPr>
          <p:cNvSpPr txBox="1"/>
          <p:nvPr/>
        </p:nvSpPr>
        <p:spPr>
          <a:xfrm>
            <a:off x="2552612" y="2636707"/>
            <a:ext cx="7524642" cy="646331"/>
          </a:xfrm>
          <a:prstGeom prst="rect">
            <a:avLst/>
          </a:prstGeom>
          <a:noFill/>
        </p:spPr>
        <p:txBody>
          <a:bodyPr wrap="square">
            <a:spAutoFit/>
          </a:bodyPr>
          <a:lstStyle/>
          <a:p>
            <a:pPr marL="114300" indent="0">
              <a:lnSpc>
                <a:spcPct val="100000"/>
              </a:lnSpc>
              <a:spcBef>
                <a:spcPts val="600"/>
              </a:spcBef>
              <a:spcAft>
                <a:spcPts val="1200"/>
              </a:spcAft>
              <a:buNone/>
            </a:pPr>
            <a:r>
              <a:rPr lang="en-US" sz="1800">
                <a:solidFill>
                  <a:schemeClr val="bg1"/>
                </a:solidFill>
                <a:latin typeface="Roboto"/>
                <a:ea typeface="+mn-lt"/>
                <a:cs typeface="+mn-lt"/>
              </a:rPr>
              <a:t>Please reach out to the FiDi-Seaport Climate Resilience team with additional questions &amp; comments at </a:t>
            </a:r>
            <a:r>
              <a:rPr lang="en-US" sz="1800" b="1" err="1">
                <a:solidFill>
                  <a:schemeClr val="bg1"/>
                </a:solidFill>
                <a:latin typeface="Roboto"/>
                <a:ea typeface="+mn-lt"/>
                <a:cs typeface="+mn-lt"/>
                <a:hlinkClick r:id="rId4">
                  <a:extLst>
                    <a:ext uri="{A12FA001-AC4F-418D-AE19-62706E023703}">
                      <ahyp:hlinkClr xmlns:ahyp="http://schemas.microsoft.com/office/drawing/2018/hyperlinkcolor" val="tx"/>
                    </a:ext>
                  </a:extLst>
                </a:hlinkClick>
              </a:rPr>
              <a:t>FiDiSeaportClimate@edc.nyc</a:t>
            </a:r>
            <a:r>
              <a:rPr lang="en-US" sz="1800">
                <a:solidFill>
                  <a:schemeClr val="bg1"/>
                </a:solidFill>
                <a:latin typeface="Roboto"/>
                <a:ea typeface="+mn-lt"/>
                <a:cs typeface="+mn-lt"/>
              </a:rPr>
              <a:t>. </a:t>
            </a:r>
          </a:p>
        </p:txBody>
      </p:sp>
      <p:sp>
        <p:nvSpPr>
          <p:cNvPr id="7" name="TextBox 6">
            <a:extLst>
              <a:ext uri="{FF2B5EF4-FFF2-40B4-BE49-F238E27FC236}">
                <a16:creationId xmlns:a16="http://schemas.microsoft.com/office/drawing/2014/main" id="{BABD4FBB-BFE4-6722-2002-344F26B03115}"/>
              </a:ext>
            </a:extLst>
          </p:cNvPr>
          <p:cNvSpPr txBox="1"/>
          <p:nvPr/>
        </p:nvSpPr>
        <p:spPr>
          <a:xfrm>
            <a:off x="5132187" y="5593260"/>
            <a:ext cx="1807813" cy="461665"/>
          </a:xfrm>
          <a:prstGeom prst="rect">
            <a:avLst/>
          </a:prstGeom>
          <a:noFill/>
        </p:spPr>
        <p:txBody>
          <a:bodyPr wrap="square">
            <a:spAutoFit/>
          </a:bodyPr>
          <a:lstStyle/>
          <a:p>
            <a:r>
              <a:rPr lang="en-US" sz="2400" b="1" i="1">
                <a:solidFill>
                  <a:schemeClr val="bg1"/>
                </a:solidFill>
                <a:latin typeface="Roboto"/>
                <a:ea typeface="Roboto"/>
                <a:cs typeface="Roboto"/>
              </a:rPr>
              <a:t>Thank you!</a:t>
            </a:r>
            <a:endParaRPr lang="en-US" sz="2400">
              <a:solidFill>
                <a:schemeClr val="bg1"/>
              </a:solidFill>
            </a:endParaRPr>
          </a:p>
        </p:txBody>
      </p:sp>
    </p:spTree>
    <p:extLst>
      <p:ext uri="{BB962C8B-B14F-4D97-AF65-F5344CB8AC3E}">
        <p14:creationId xmlns:p14="http://schemas.microsoft.com/office/powerpoint/2010/main" val="716416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F4D32F5-62AE-BEB1-B1E9-F86FD7678066}"/>
              </a:ext>
            </a:extLst>
          </p:cNvPr>
          <p:cNvSpPr txBox="1">
            <a:spLocks/>
          </p:cNvSpPr>
          <p:nvPr/>
        </p:nvSpPr>
        <p:spPr>
          <a:xfrm>
            <a:off x="384629" y="209130"/>
            <a:ext cx="2628900" cy="95433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4400" b="1" kern="1200" dirty="0">
                <a:solidFill>
                  <a:srgbClr val="002060"/>
                </a:solidFill>
                <a:latin typeface="Roboto" panose="02000000000000000000" pitchFamily="2" charset="0"/>
                <a:ea typeface="Roboto" panose="02000000000000000000" pitchFamily="2" charset="0"/>
                <a:cs typeface="Roboto" panose="02000000000000000000" pitchFamily="2" charset="0"/>
              </a:defRPr>
            </a:lvl1pPr>
          </a:lstStyle>
          <a:p>
            <a:r>
              <a:rPr lang="en-US" dirty="0"/>
              <a:t>Agenda</a:t>
            </a:r>
          </a:p>
        </p:txBody>
      </p:sp>
      <p:sp>
        <p:nvSpPr>
          <p:cNvPr id="5" name="Text Placeholder 4">
            <a:extLst>
              <a:ext uri="{FF2B5EF4-FFF2-40B4-BE49-F238E27FC236}">
                <a16:creationId xmlns:a16="http://schemas.microsoft.com/office/drawing/2014/main" id="{9D193D31-C64A-A9DF-4DB4-C75A96034F47}"/>
              </a:ext>
            </a:extLst>
          </p:cNvPr>
          <p:cNvSpPr txBox="1">
            <a:spLocks/>
          </p:cNvSpPr>
          <p:nvPr/>
        </p:nvSpPr>
        <p:spPr>
          <a:xfrm>
            <a:off x="798975" y="1714571"/>
            <a:ext cx="4905138" cy="9005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1</a:t>
            </a:r>
            <a:r>
              <a:rPr lang="en-US" dirty="0"/>
              <a:t>   Project Background</a:t>
            </a:r>
          </a:p>
        </p:txBody>
      </p:sp>
      <p:sp>
        <p:nvSpPr>
          <p:cNvPr id="7" name="Text Placeholder 7">
            <a:extLst>
              <a:ext uri="{FF2B5EF4-FFF2-40B4-BE49-F238E27FC236}">
                <a16:creationId xmlns:a16="http://schemas.microsoft.com/office/drawing/2014/main" id="{0CC4B4B4-786F-151C-6DCD-43D3D51B705D}"/>
              </a:ext>
            </a:extLst>
          </p:cNvPr>
          <p:cNvSpPr txBox="1">
            <a:spLocks/>
          </p:cNvSpPr>
          <p:nvPr/>
        </p:nvSpPr>
        <p:spPr>
          <a:xfrm>
            <a:off x="798975" y="2984981"/>
            <a:ext cx="7503196" cy="9005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2   </a:t>
            </a:r>
            <a:r>
              <a:rPr lang="en-US" dirty="0"/>
              <a:t>Wave &amp; Hydrodynamic Modeling</a:t>
            </a:r>
          </a:p>
        </p:txBody>
      </p:sp>
      <p:sp>
        <p:nvSpPr>
          <p:cNvPr id="10" name="Text Placeholder 10">
            <a:extLst>
              <a:ext uri="{FF2B5EF4-FFF2-40B4-BE49-F238E27FC236}">
                <a16:creationId xmlns:a16="http://schemas.microsoft.com/office/drawing/2014/main" id="{8F2EDD2A-5EAF-4245-E2B1-2CC7CE852A95}"/>
              </a:ext>
            </a:extLst>
          </p:cNvPr>
          <p:cNvSpPr txBox="1">
            <a:spLocks/>
          </p:cNvSpPr>
          <p:nvPr/>
        </p:nvSpPr>
        <p:spPr>
          <a:xfrm>
            <a:off x="798975" y="4255391"/>
            <a:ext cx="4905138" cy="9005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3</a:t>
            </a:r>
            <a:r>
              <a:rPr lang="en-US" dirty="0"/>
              <a:t>   Summary</a:t>
            </a:r>
          </a:p>
        </p:txBody>
      </p:sp>
    </p:spTree>
    <p:extLst>
      <p:ext uri="{BB962C8B-B14F-4D97-AF65-F5344CB8AC3E}">
        <p14:creationId xmlns:p14="http://schemas.microsoft.com/office/powerpoint/2010/main" val="5863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925DA-C240-5D56-D0A6-35E71AFE26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908E3E-B807-993B-8BCA-E1922E04266A}"/>
              </a:ext>
            </a:extLst>
          </p:cNvPr>
          <p:cNvSpPr>
            <a:spLocks noGrp="1"/>
          </p:cNvSpPr>
          <p:nvPr>
            <p:ph type="title"/>
          </p:nvPr>
        </p:nvSpPr>
        <p:spPr/>
        <p:txBody>
          <a:bodyPr/>
          <a:lstStyle/>
          <a:p>
            <a:r>
              <a:rPr lang="en-US" dirty="0"/>
              <a:t>Project Background</a:t>
            </a:r>
          </a:p>
        </p:txBody>
      </p:sp>
    </p:spTree>
    <p:extLst>
      <p:ext uri="{BB962C8B-B14F-4D97-AF65-F5344CB8AC3E}">
        <p14:creationId xmlns:p14="http://schemas.microsoft.com/office/powerpoint/2010/main" val="1604352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D476C9-AF86-5BCA-C50C-0CE0B4815658}"/>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Financial District and Seaport Climate Resilience Plan</a:t>
            </a:r>
          </a:p>
        </p:txBody>
      </p:sp>
      <p:pic>
        <p:nvPicPr>
          <p:cNvPr id="5" name="Content Placeholder 4" descr="A map of a city&#10;&#10;AI-generated content may be incorrect.">
            <a:extLst>
              <a:ext uri="{FF2B5EF4-FFF2-40B4-BE49-F238E27FC236}">
                <a16:creationId xmlns:a16="http://schemas.microsoft.com/office/drawing/2014/main" id="{05C3E129-2046-2688-2B47-177FA51097C1}"/>
              </a:ext>
            </a:extLst>
          </p:cNvPr>
          <p:cNvPicPr>
            <a:picLocks noGrp="1" noChangeAspect="1"/>
          </p:cNvPicPr>
          <p:nvPr>
            <p:ph idx="1"/>
          </p:nvPr>
        </p:nvPicPr>
        <p:blipFill>
          <a:blip r:embed="rId3"/>
          <a:stretch>
            <a:fillRect/>
          </a:stretch>
        </p:blipFill>
        <p:spPr>
          <a:xfrm>
            <a:off x="916929" y="2027053"/>
            <a:ext cx="10490130" cy="3881348"/>
          </a:xfrm>
          <a:prstGeom prst="rect">
            <a:avLst/>
          </a:prstGeom>
        </p:spPr>
      </p:pic>
      <p:sp>
        <p:nvSpPr>
          <p:cNvPr id="6" name="Rectangle 5">
            <a:extLst>
              <a:ext uri="{FF2B5EF4-FFF2-40B4-BE49-F238E27FC236}">
                <a16:creationId xmlns:a16="http://schemas.microsoft.com/office/drawing/2014/main" id="{EA59B81B-87F2-EDAF-FDCF-A7578F310C14}"/>
              </a:ext>
            </a:extLst>
          </p:cNvPr>
          <p:cNvSpPr/>
          <p:nvPr/>
        </p:nvSpPr>
        <p:spPr>
          <a:xfrm>
            <a:off x="6319283" y="4940837"/>
            <a:ext cx="2218661" cy="60935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356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BC42D8-6876-6584-454E-3647997189EB}"/>
            </a:ext>
          </a:extLst>
        </p:cNvPr>
        <p:cNvGrpSpPr/>
        <p:nvPr/>
      </p:nvGrpSpPr>
      <p:grpSpPr>
        <a:xfrm>
          <a:off x="0" y="0"/>
          <a:ext cx="0" cy="0"/>
          <a:chOff x="0" y="0"/>
          <a:chExt cx="0" cy="0"/>
        </a:xfrm>
      </p:grpSpPr>
      <p:pic>
        <p:nvPicPr>
          <p:cNvPr id="3" name="Picture 2" descr="A map of a city&#10;&#10;Description automatically generated">
            <a:extLst>
              <a:ext uri="{FF2B5EF4-FFF2-40B4-BE49-F238E27FC236}">
                <a16:creationId xmlns:a16="http://schemas.microsoft.com/office/drawing/2014/main" id="{CA7868A5-9062-730C-44AC-B26168EDB044}"/>
              </a:ext>
            </a:extLst>
          </p:cNvPr>
          <p:cNvPicPr>
            <a:picLocks noChangeAspect="1"/>
          </p:cNvPicPr>
          <p:nvPr/>
        </p:nvPicPr>
        <p:blipFill>
          <a:blip r:embed="rId3">
            <a:extLst>
              <a:ext uri="{28A0092B-C50C-407E-A947-70E740481C1C}">
                <a14:useLocalDpi xmlns:a14="http://schemas.microsoft.com/office/drawing/2010/main" val="0"/>
              </a:ext>
            </a:extLst>
          </a:blip>
          <a:srcRect l="2546" t="15657" r="2500" b="6788"/>
          <a:stretch/>
        </p:blipFill>
        <p:spPr>
          <a:xfrm>
            <a:off x="584432" y="1535185"/>
            <a:ext cx="11023135" cy="5064253"/>
          </a:xfrm>
          <a:prstGeom prst="rect">
            <a:avLst/>
          </a:prstGeom>
        </p:spPr>
      </p:pic>
      <p:sp>
        <p:nvSpPr>
          <p:cNvPr id="12" name="Rectangle 11">
            <a:extLst>
              <a:ext uri="{FF2B5EF4-FFF2-40B4-BE49-F238E27FC236}">
                <a16:creationId xmlns:a16="http://schemas.microsoft.com/office/drawing/2014/main" id="{458A8CC5-6C2C-5027-0C07-E0A22565E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4F1085-BDA4-FF3D-3973-3B0833371862}"/>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Financial District and Seaport Climate Resilience Plan</a:t>
            </a:r>
          </a:p>
        </p:txBody>
      </p:sp>
      <p:sp>
        <p:nvSpPr>
          <p:cNvPr id="4" name="TextBox 3">
            <a:extLst>
              <a:ext uri="{FF2B5EF4-FFF2-40B4-BE49-F238E27FC236}">
                <a16:creationId xmlns:a16="http://schemas.microsoft.com/office/drawing/2014/main" id="{7A8048AA-1173-D453-7DB2-958592D1737A}"/>
              </a:ext>
            </a:extLst>
          </p:cNvPr>
          <p:cNvSpPr txBox="1"/>
          <p:nvPr/>
        </p:nvSpPr>
        <p:spPr>
          <a:xfrm>
            <a:off x="705853" y="6206248"/>
            <a:ext cx="3834063" cy="261610"/>
          </a:xfrm>
          <a:prstGeom prst="rect">
            <a:avLst/>
          </a:prstGeom>
          <a:noFill/>
        </p:spPr>
        <p:txBody>
          <a:bodyPr wrap="square" rtlCol="0">
            <a:spAutoFit/>
          </a:bodyPr>
          <a:lstStyle/>
          <a:p>
            <a:r>
              <a:rPr lang="en-US" sz="1100" b="1" dirty="0">
                <a:solidFill>
                  <a:srgbClr val="FF0000"/>
                </a:solidFill>
              </a:rPr>
              <a:t>Conceptual Design Only</a:t>
            </a:r>
          </a:p>
        </p:txBody>
      </p:sp>
    </p:spTree>
    <p:extLst>
      <p:ext uri="{BB962C8B-B14F-4D97-AF65-F5344CB8AC3E}">
        <p14:creationId xmlns:p14="http://schemas.microsoft.com/office/powerpoint/2010/main" val="2321382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FC369E-94F1-62BF-CB28-FE1E72C7A7D4}"/>
              </a:ext>
            </a:extLst>
          </p:cNvPr>
          <p:cNvSpPr>
            <a:spLocks noGrp="1"/>
          </p:cNvSpPr>
          <p:nvPr>
            <p:ph type="title"/>
          </p:nvPr>
        </p:nvSpPr>
        <p:spPr>
          <a:xfrm>
            <a:off x="841248" y="256032"/>
            <a:ext cx="10506456" cy="1014984"/>
          </a:xfrm>
        </p:spPr>
        <p:txBody>
          <a:bodyPr anchor="b">
            <a:normAutofit/>
          </a:bodyPr>
          <a:lstStyle/>
          <a:p>
            <a:r>
              <a:rPr lang="en-US"/>
              <a:t>Project Motivation</a:t>
            </a:r>
          </a:p>
        </p:txBody>
      </p:sp>
      <p:sp>
        <p:nvSpPr>
          <p:cNvPr id="32" name="Rectangle 31">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4" name="Group 3">
            <a:extLst>
              <a:ext uri="{FF2B5EF4-FFF2-40B4-BE49-F238E27FC236}">
                <a16:creationId xmlns:a16="http://schemas.microsoft.com/office/drawing/2014/main" id="{D8498976-C34D-40CA-5D34-8D8486F645E7}"/>
              </a:ext>
            </a:extLst>
          </p:cNvPr>
          <p:cNvGrpSpPr/>
          <p:nvPr/>
        </p:nvGrpSpPr>
        <p:grpSpPr>
          <a:xfrm>
            <a:off x="1582101" y="1926266"/>
            <a:ext cx="9027797" cy="4675702"/>
            <a:chOff x="838200" y="1462527"/>
            <a:chExt cx="10440857" cy="5077534"/>
          </a:xfrm>
        </p:grpSpPr>
        <p:pic>
          <p:nvPicPr>
            <p:cNvPr id="5" name="Picture 4">
              <a:extLst>
                <a:ext uri="{FF2B5EF4-FFF2-40B4-BE49-F238E27FC236}">
                  <a16:creationId xmlns:a16="http://schemas.microsoft.com/office/drawing/2014/main" id="{B3468BBF-CB56-9260-8A71-1D0E79D240EA}"/>
                </a:ext>
              </a:extLst>
            </p:cNvPr>
            <p:cNvPicPr>
              <a:picLocks noChangeAspect="1"/>
            </p:cNvPicPr>
            <p:nvPr/>
          </p:nvPicPr>
          <p:blipFill>
            <a:blip r:embed="rId3"/>
            <a:stretch>
              <a:fillRect/>
            </a:stretch>
          </p:blipFill>
          <p:spPr>
            <a:xfrm>
              <a:off x="838200" y="1462527"/>
              <a:ext cx="10440857" cy="5077534"/>
            </a:xfrm>
            <a:prstGeom prst="rect">
              <a:avLst/>
            </a:prstGeom>
          </p:spPr>
        </p:pic>
        <p:pic>
          <p:nvPicPr>
            <p:cNvPr id="7" name="Picture 6">
              <a:extLst>
                <a:ext uri="{FF2B5EF4-FFF2-40B4-BE49-F238E27FC236}">
                  <a16:creationId xmlns:a16="http://schemas.microsoft.com/office/drawing/2014/main" id="{53104503-9244-060E-15EA-F00040981A79}"/>
                </a:ext>
              </a:extLst>
            </p:cNvPr>
            <p:cNvPicPr>
              <a:picLocks noChangeAspect="1"/>
            </p:cNvPicPr>
            <p:nvPr/>
          </p:nvPicPr>
          <p:blipFill>
            <a:blip r:embed="rId4"/>
            <a:stretch>
              <a:fillRect/>
            </a:stretch>
          </p:blipFill>
          <p:spPr>
            <a:xfrm>
              <a:off x="1473363" y="5581752"/>
              <a:ext cx="345912" cy="149895"/>
            </a:xfrm>
            <a:prstGeom prst="rect">
              <a:avLst/>
            </a:prstGeom>
          </p:spPr>
        </p:pic>
      </p:grpSp>
    </p:spTree>
    <p:extLst>
      <p:ext uri="{BB962C8B-B14F-4D97-AF65-F5344CB8AC3E}">
        <p14:creationId xmlns:p14="http://schemas.microsoft.com/office/powerpoint/2010/main" val="1244040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1A52F-15B1-6E61-D2AD-76774A3F43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A77DE0-7424-E0C2-4208-5EEE8B522956}"/>
              </a:ext>
            </a:extLst>
          </p:cNvPr>
          <p:cNvSpPr>
            <a:spLocks noGrp="1"/>
          </p:cNvSpPr>
          <p:nvPr>
            <p:ph type="title"/>
          </p:nvPr>
        </p:nvSpPr>
        <p:spPr/>
        <p:txBody>
          <a:bodyPr/>
          <a:lstStyle/>
          <a:p>
            <a:r>
              <a:rPr lang="en-US" dirty="0"/>
              <a:t>Wave Modeling</a:t>
            </a:r>
          </a:p>
        </p:txBody>
      </p:sp>
    </p:spTree>
    <p:extLst>
      <p:ext uri="{BB962C8B-B14F-4D97-AF65-F5344CB8AC3E}">
        <p14:creationId xmlns:p14="http://schemas.microsoft.com/office/powerpoint/2010/main" val="492619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F502C7-2445-5FAF-D5EC-1D55445A3D93}"/>
              </a:ext>
            </a:extLst>
          </p:cNvPr>
          <p:cNvSpPr>
            <a:spLocks noGrp="1"/>
          </p:cNvSpPr>
          <p:nvPr>
            <p:ph type="title"/>
          </p:nvPr>
        </p:nvSpPr>
        <p:spPr>
          <a:xfrm>
            <a:off x="-1" y="0"/>
            <a:ext cx="12192001" cy="1077336"/>
          </a:xfrm>
          <a:solidFill>
            <a:schemeClr val="tx2"/>
          </a:solidFill>
        </p:spPr>
        <p:txBody>
          <a:bodyPr>
            <a:noAutofit/>
          </a:bodyPr>
          <a:lstStyle/>
          <a:p>
            <a:r>
              <a:rPr lang="en-US" sz="4000" dirty="0">
                <a:solidFill>
                  <a:schemeClr val="bg1"/>
                </a:solidFill>
              </a:rPr>
              <a:t> SWAN 2D Model Setup</a:t>
            </a:r>
            <a:endParaRPr lang="en-US" sz="3200" dirty="0"/>
          </a:p>
        </p:txBody>
      </p:sp>
      <p:sp>
        <p:nvSpPr>
          <p:cNvPr id="4" name="Slide Number Placeholder 3">
            <a:extLst>
              <a:ext uri="{FF2B5EF4-FFF2-40B4-BE49-F238E27FC236}">
                <a16:creationId xmlns:a16="http://schemas.microsoft.com/office/drawing/2014/main" id="{E6124DE5-950E-06D4-EE5E-87177CD6A61A}"/>
              </a:ext>
            </a:extLst>
          </p:cNvPr>
          <p:cNvSpPr>
            <a:spLocks noGrp="1"/>
          </p:cNvSpPr>
          <p:nvPr>
            <p:ph type="sldNum" sz="quarter" idx="4"/>
          </p:nvPr>
        </p:nvSpPr>
        <p:spPr>
          <a:xfrm>
            <a:off x="92583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487E"/>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ABD194-6C2D-4594-BB93-B6698B1FF79D}" type="slidenum">
              <a:rPr lang="en-US" smtClean="0"/>
              <a:pPr/>
              <a:t>8</a:t>
            </a:fld>
            <a:endParaRPr lang="en-US"/>
          </a:p>
        </p:txBody>
      </p:sp>
      <p:pic>
        <p:nvPicPr>
          <p:cNvPr id="7" name="Picture 6">
            <a:extLst>
              <a:ext uri="{FF2B5EF4-FFF2-40B4-BE49-F238E27FC236}">
                <a16:creationId xmlns:a16="http://schemas.microsoft.com/office/drawing/2014/main" id="{426CCE12-F9CA-04B5-177C-9E777337EC02}"/>
              </a:ext>
            </a:extLst>
          </p:cNvPr>
          <p:cNvPicPr>
            <a:picLocks noChangeAspect="1"/>
          </p:cNvPicPr>
          <p:nvPr/>
        </p:nvPicPr>
        <p:blipFill>
          <a:blip r:embed="rId3"/>
          <a:stretch>
            <a:fillRect/>
          </a:stretch>
        </p:blipFill>
        <p:spPr>
          <a:xfrm>
            <a:off x="6825412" y="499573"/>
            <a:ext cx="4528737" cy="5515076"/>
          </a:xfrm>
          <a:prstGeom prst="rect">
            <a:avLst/>
          </a:prstGeom>
        </p:spPr>
      </p:pic>
      <p:sp>
        <p:nvSpPr>
          <p:cNvPr id="17" name="TextBox 16">
            <a:extLst>
              <a:ext uri="{FF2B5EF4-FFF2-40B4-BE49-F238E27FC236}">
                <a16:creationId xmlns:a16="http://schemas.microsoft.com/office/drawing/2014/main" id="{082DC62E-D619-594F-8F38-87B9874B59BF}"/>
              </a:ext>
            </a:extLst>
          </p:cNvPr>
          <p:cNvSpPr txBox="1"/>
          <p:nvPr/>
        </p:nvSpPr>
        <p:spPr>
          <a:xfrm>
            <a:off x="6645365" y="6211149"/>
            <a:ext cx="4888830" cy="369332"/>
          </a:xfrm>
          <a:prstGeom prst="rect">
            <a:avLst/>
          </a:prstGeom>
          <a:noFill/>
        </p:spPr>
        <p:txBody>
          <a:bodyPr wrap="square" rtlCol="0">
            <a:spAutoFit/>
          </a:bodyPr>
          <a:lstStyle/>
          <a:p>
            <a:pPr algn="ctr"/>
            <a:r>
              <a:rPr lang="en-US" b="1" dirty="0">
                <a:solidFill>
                  <a:schemeClr val="tx2"/>
                </a:solidFill>
                <a:latin typeface="Roboto"/>
                <a:ea typeface="Roboto"/>
                <a:cs typeface="Roboto"/>
              </a:rPr>
              <a:t>FEMA PFIRM Storm Set Regression Analysis</a:t>
            </a:r>
          </a:p>
        </p:txBody>
      </p:sp>
      <p:pic>
        <p:nvPicPr>
          <p:cNvPr id="19" name="Picture 18">
            <a:extLst>
              <a:ext uri="{FF2B5EF4-FFF2-40B4-BE49-F238E27FC236}">
                <a16:creationId xmlns:a16="http://schemas.microsoft.com/office/drawing/2014/main" id="{C30FC69C-6889-D8BB-7C28-B9954B974D40}"/>
              </a:ext>
            </a:extLst>
          </p:cNvPr>
          <p:cNvPicPr>
            <a:picLocks noChangeAspect="1"/>
          </p:cNvPicPr>
          <p:nvPr/>
        </p:nvPicPr>
        <p:blipFill>
          <a:blip r:embed="rId4"/>
          <a:stretch>
            <a:fillRect/>
          </a:stretch>
        </p:blipFill>
        <p:spPr>
          <a:xfrm>
            <a:off x="6901432" y="941589"/>
            <a:ext cx="4782861" cy="3879116"/>
          </a:xfrm>
          <a:prstGeom prst="rect">
            <a:avLst/>
          </a:prstGeom>
          <a:ln w="28575">
            <a:solidFill>
              <a:schemeClr val="accent1"/>
            </a:solidFill>
          </a:ln>
        </p:spPr>
      </p:pic>
      <p:cxnSp>
        <p:nvCxnSpPr>
          <p:cNvPr id="21" name="Straight Arrow Connector 20">
            <a:extLst>
              <a:ext uri="{FF2B5EF4-FFF2-40B4-BE49-F238E27FC236}">
                <a16:creationId xmlns:a16="http://schemas.microsoft.com/office/drawing/2014/main" id="{A4AF1693-799E-0C6A-9864-41304C77FDDE}"/>
              </a:ext>
            </a:extLst>
          </p:cNvPr>
          <p:cNvCxnSpPr>
            <a:cxnSpLocks/>
          </p:cNvCxnSpPr>
          <p:nvPr/>
        </p:nvCxnSpPr>
        <p:spPr>
          <a:xfrm flipV="1">
            <a:off x="7485321" y="4671237"/>
            <a:ext cx="645042" cy="886047"/>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56" name="Picture 55">
            <a:extLst>
              <a:ext uri="{FF2B5EF4-FFF2-40B4-BE49-F238E27FC236}">
                <a16:creationId xmlns:a16="http://schemas.microsoft.com/office/drawing/2014/main" id="{4AFE92D2-9369-EDD0-DD8E-370BE4F522DB}"/>
              </a:ext>
            </a:extLst>
          </p:cNvPr>
          <p:cNvPicPr>
            <a:picLocks noChangeAspect="1"/>
          </p:cNvPicPr>
          <p:nvPr/>
        </p:nvPicPr>
        <p:blipFill>
          <a:blip r:embed="rId5"/>
          <a:stretch>
            <a:fillRect/>
          </a:stretch>
        </p:blipFill>
        <p:spPr>
          <a:xfrm>
            <a:off x="405692" y="1404765"/>
            <a:ext cx="5466510" cy="4609884"/>
          </a:xfrm>
          <a:prstGeom prst="rect">
            <a:avLst/>
          </a:prstGeom>
        </p:spPr>
      </p:pic>
      <p:sp>
        <p:nvSpPr>
          <p:cNvPr id="58" name="TextBox 57">
            <a:extLst>
              <a:ext uri="{FF2B5EF4-FFF2-40B4-BE49-F238E27FC236}">
                <a16:creationId xmlns:a16="http://schemas.microsoft.com/office/drawing/2014/main" id="{A54B5B0A-E194-2366-50F8-26C31564AC4E}"/>
              </a:ext>
            </a:extLst>
          </p:cNvPr>
          <p:cNvSpPr txBox="1"/>
          <p:nvPr/>
        </p:nvSpPr>
        <p:spPr>
          <a:xfrm>
            <a:off x="405692" y="6118816"/>
            <a:ext cx="6096000" cy="923330"/>
          </a:xfrm>
          <a:prstGeom prst="rect">
            <a:avLst/>
          </a:prstGeom>
          <a:noFill/>
        </p:spPr>
        <p:txBody>
          <a:bodyPr wrap="square">
            <a:spAutoFit/>
          </a:bodyPr>
          <a:lstStyle/>
          <a:p>
            <a:r>
              <a:rPr lang="en-US" b="1" dirty="0">
                <a:solidFill>
                  <a:schemeClr val="tx2"/>
                </a:solidFill>
                <a:latin typeface="Roboto" panose="02000000000000000000" pitchFamily="2" charset="0"/>
                <a:ea typeface="Roboto" panose="02000000000000000000" pitchFamily="2" charset="0"/>
                <a:cs typeface="Roboto" panose="02000000000000000000" pitchFamily="2" charset="0"/>
              </a:rPr>
              <a:t>Wind Direction</a:t>
            </a:r>
            <a:br>
              <a:rPr lang="en-US" b="1" dirty="0">
                <a:solidFill>
                  <a:schemeClr val="tx2"/>
                </a:solidFill>
                <a:latin typeface="Roboto" panose="02000000000000000000" pitchFamily="2" charset="0"/>
                <a:ea typeface="Roboto" panose="02000000000000000000" pitchFamily="2" charset="0"/>
                <a:cs typeface="Roboto" panose="02000000000000000000" pitchFamily="2" charset="0"/>
              </a:rPr>
            </a:br>
            <a:br>
              <a:rPr lang="en-US" b="1" dirty="0">
                <a:solidFill>
                  <a:schemeClr val="tx2"/>
                </a:solidFill>
                <a:latin typeface="Roboto" panose="02000000000000000000" pitchFamily="2" charset="0"/>
                <a:ea typeface="Roboto" panose="02000000000000000000" pitchFamily="2" charset="0"/>
                <a:cs typeface="Roboto" panose="02000000000000000000" pitchFamily="2" charset="0"/>
              </a:rPr>
            </a:br>
            <a:endParaRPr lang="en-US" b="1"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14036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7AACE-EFAB-74A7-8865-92D9ED46B00F}"/>
              </a:ext>
            </a:extLst>
          </p:cNvPr>
          <p:cNvSpPr>
            <a:spLocks noGrp="1"/>
          </p:cNvSpPr>
          <p:nvPr>
            <p:ph type="title"/>
          </p:nvPr>
        </p:nvSpPr>
        <p:spPr>
          <a:xfrm>
            <a:off x="0" y="0"/>
            <a:ext cx="12191999" cy="1446813"/>
          </a:xfrm>
          <a:solidFill>
            <a:schemeClr val="tx2"/>
          </a:solidFill>
        </p:spPr>
        <p:txBody>
          <a:bodyPr/>
          <a:lstStyle/>
          <a:p>
            <a:r>
              <a:rPr lang="en-US" dirty="0">
                <a:solidFill>
                  <a:schemeClr val="bg1"/>
                </a:solidFill>
              </a:rPr>
              <a:t>  SWAN 2D Model Setup</a:t>
            </a:r>
          </a:p>
        </p:txBody>
      </p:sp>
      <p:pic>
        <p:nvPicPr>
          <p:cNvPr id="4" name="Picture 3">
            <a:extLst>
              <a:ext uri="{FF2B5EF4-FFF2-40B4-BE49-F238E27FC236}">
                <a16:creationId xmlns:a16="http://schemas.microsoft.com/office/drawing/2014/main" id="{0CE09462-EC41-882B-773B-C12B4150AC48}"/>
              </a:ext>
            </a:extLst>
          </p:cNvPr>
          <p:cNvPicPr>
            <a:picLocks noChangeAspect="1"/>
          </p:cNvPicPr>
          <p:nvPr/>
        </p:nvPicPr>
        <p:blipFill>
          <a:blip r:embed="rId3"/>
          <a:stretch>
            <a:fillRect/>
          </a:stretch>
        </p:blipFill>
        <p:spPr>
          <a:xfrm>
            <a:off x="6911657" y="2130335"/>
            <a:ext cx="4474468" cy="3887817"/>
          </a:xfrm>
          <a:prstGeom prst="rect">
            <a:avLst/>
          </a:prstGeom>
        </p:spPr>
      </p:pic>
      <p:grpSp>
        <p:nvGrpSpPr>
          <p:cNvPr id="5" name="Group 4">
            <a:extLst>
              <a:ext uri="{FF2B5EF4-FFF2-40B4-BE49-F238E27FC236}">
                <a16:creationId xmlns:a16="http://schemas.microsoft.com/office/drawing/2014/main" id="{28E130EE-B9A1-F1EE-C238-7754920A1A2D}"/>
              </a:ext>
            </a:extLst>
          </p:cNvPr>
          <p:cNvGrpSpPr/>
          <p:nvPr/>
        </p:nvGrpSpPr>
        <p:grpSpPr>
          <a:xfrm>
            <a:off x="838200" y="1655614"/>
            <a:ext cx="5558630" cy="4837261"/>
            <a:chOff x="4492250" y="4291"/>
            <a:chExt cx="7886430" cy="6853709"/>
          </a:xfrm>
        </p:grpSpPr>
        <p:pic>
          <p:nvPicPr>
            <p:cNvPr id="6" name="Picture 5">
              <a:extLst>
                <a:ext uri="{FF2B5EF4-FFF2-40B4-BE49-F238E27FC236}">
                  <a16:creationId xmlns:a16="http://schemas.microsoft.com/office/drawing/2014/main" id="{4DFAE244-86EE-29D4-22E7-FFD9C7D7693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92250" y="4291"/>
              <a:ext cx="7699750" cy="6853709"/>
            </a:xfrm>
            <a:prstGeom prst="rect">
              <a:avLst/>
            </a:prstGeom>
          </p:spPr>
        </p:pic>
        <p:sp>
          <p:nvSpPr>
            <p:cNvPr id="7" name="TextBox 6">
              <a:extLst>
                <a:ext uri="{FF2B5EF4-FFF2-40B4-BE49-F238E27FC236}">
                  <a16:creationId xmlns:a16="http://schemas.microsoft.com/office/drawing/2014/main" id="{84B3BC51-D471-60AB-1A8B-0912DF6DAE1B}"/>
                </a:ext>
              </a:extLst>
            </p:cNvPr>
            <p:cNvSpPr txBox="1"/>
            <p:nvPr/>
          </p:nvSpPr>
          <p:spPr>
            <a:xfrm rot="1302856">
              <a:off x="9877135" y="2099983"/>
              <a:ext cx="2501545" cy="367725"/>
            </a:xfrm>
            <a:prstGeom prst="rect">
              <a:avLst/>
            </a:prstGeom>
            <a:noFill/>
          </p:spPr>
          <p:txBody>
            <a:bodyPr wrap="square" lIns="0" tIns="0" rIns="0" bIns="0" rtlCol="0">
              <a:spAutoFit/>
            </a:bodyPr>
            <a:lstStyle/>
            <a:p>
              <a:pPr algn="l">
                <a:lnSpc>
                  <a:spcPct val="90000"/>
                </a:lnSpc>
                <a:spcBef>
                  <a:spcPts val="200"/>
                </a:spcBef>
                <a:spcAft>
                  <a:spcPts val="400"/>
                </a:spcAft>
              </a:pPr>
              <a:r>
                <a:rPr lang="en-US" dirty="0">
                  <a:solidFill>
                    <a:srgbClr val="FFFF00"/>
                  </a:solidFill>
                </a:rPr>
                <a:t>North Boundary</a:t>
              </a:r>
            </a:p>
          </p:txBody>
        </p:sp>
        <p:sp>
          <p:nvSpPr>
            <p:cNvPr id="8" name="TextBox 7">
              <a:extLst>
                <a:ext uri="{FF2B5EF4-FFF2-40B4-BE49-F238E27FC236}">
                  <a16:creationId xmlns:a16="http://schemas.microsoft.com/office/drawing/2014/main" id="{07650063-7CA5-5557-A6AF-E7A714A58D55}"/>
                </a:ext>
              </a:extLst>
            </p:cNvPr>
            <p:cNvSpPr txBox="1"/>
            <p:nvPr/>
          </p:nvSpPr>
          <p:spPr>
            <a:xfrm rot="1335167">
              <a:off x="5548307" y="6040880"/>
              <a:ext cx="2580530" cy="355494"/>
            </a:xfrm>
            <a:prstGeom prst="rect">
              <a:avLst/>
            </a:prstGeom>
            <a:noFill/>
          </p:spPr>
          <p:txBody>
            <a:bodyPr wrap="square" lIns="0" tIns="0" rIns="0" bIns="0" rtlCol="0">
              <a:spAutoFit/>
            </a:bodyPr>
            <a:lstStyle/>
            <a:p>
              <a:pPr algn="l">
                <a:lnSpc>
                  <a:spcPct val="90000"/>
                </a:lnSpc>
                <a:spcBef>
                  <a:spcPts val="200"/>
                </a:spcBef>
                <a:spcAft>
                  <a:spcPts val="400"/>
                </a:spcAft>
              </a:pPr>
              <a:r>
                <a:rPr lang="en-US" dirty="0">
                  <a:solidFill>
                    <a:srgbClr val="FFFF00"/>
                  </a:solidFill>
                </a:rPr>
                <a:t>South Boundary</a:t>
              </a:r>
            </a:p>
          </p:txBody>
        </p:sp>
      </p:grpSp>
    </p:spTree>
    <p:extLst>
      <p:ext uri="{BB962C8B-B14F-4D97-AF65-F5344CB8AC3E}">
        <p14:creationId xmlns:p14="http://schemas.microsoft.com/office/powerpoint/2010/main" val="41526371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8232</TotalTime>
  <Words>1077</Words>
  <Application>Microsoft Office PowerPoint</Application>
  <PresentationFormat>Widescreen</PresentationFormat>
  <Paragraphs>113</Paragraphs>
  <Slides>16</Slides>
  <Notes>11</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vt:lpstr>
      <vt:lpstr>Aptos Display</vt:lpstr>
      <vt:lpstr>Arial</vt:lpstr>
      <vt:lpstr>Calibri</vt:lpstr>
      <vt:lpstr>Courier New</vt:lpstr>
      <vt:lpstr>Roboto</vt:lpstr>
      <vt:lpstr>Office Theme</vt:lpstr>
      <vt:lpstr>Protecting the Financial District and Seaport Neighborhoods from Future Sea Level Rise and Storm Surge    NJ Coastal Resilience Collaborative 2025 Coastal Flooding Technical Workshop     3/19/2025</vt:lpstr>
      <vt:lpstr>PowerPoint Presentation</vt:lpstr>
      <vt:lpstr>Project Background</vt:lpstr>
      <vt:lpstr>Financial District and Seaport Climate Resilience Plan</vt:lpstr>
      <vt:lpstr>Financial District and Seaport Climate Resilience Plan</vt:lpstr>
      <vt:lpstr>Project Motivation</vt:lpstr>
      <vt:lpstr>Wave Modeling</vt:lpstr>
      <vt:lpstr> SWAN 2D Model Setup</vt:lpstr>
      <vt:lpstr>  SWAN 2D Model Setup</vt:lpstr>
      <vt:lpstr>  Wave Model Results at Project Location</vt:lpstr>
      <vt:lpstr>Hydrodynamic Modeling</vt:lpstr>
      <vt:lpstr>  Delft 3D Model Setup &amp; Calibration</vt:lpstr>
      <vt:lpstr>  Fender Representation – Velocity Vectors</vt:lpstr>
      <vt:lpstr>  Fender Representation – Peak Depth Averaged Velocity</vt:lpstr>
      <vt:lpstr>  Coastal Modeling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Bahnick, Raychel</dc:creator>
  <cp:lastModifiedBy>Bahnick, Raychel</cp:lastModifiedBy>
  <cp:revision>7</cp:revision>
  <dcterms:created xsi:type="dcterms:W3CDTF">2025-02-12T21:46:07Z</dcterms:created>
  <dcterms:modified xsi:type="dcterms:W3CDTF">2025-03-18T01:05:04Z</dcterms:modified>
</cp:coreProperties>
</file>