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1" r:id="rId4"/>
  </p:sldMasterIdLst>
  <p:notesMasterIdLst>
    <p:notesMasterId r:id="rId17"/>
  </p:notesMasterIdLst>
  <p:handoutMasterIdLst>
    <p:handoutMasterId r:id="rId18"/>
  </p:handoutMasterIdLst>
  <p:sldIdLst>
    <p:sldId id="400" r:id="rId5"/>
    <p:sldId id="476" r:id="rId6"/>
    <p:sldId id="483" r:id="rId7"/>
    <p:sldId id="261" r:id="rId8"/>
    <p:sldId id="486" r:id="rId9"/>
    <p:sldId id="484" r:id="rId10"/>
    <p:sldId id="468" r:id="rId11"/>
    <p:sldId id="268" r:id="rId12"/>
    <p:sldId id="269" r:id="rId13"/>
    <p:sldId id="267" r:id="rId14"/>
    <p:sldId id="489" r:id="rId15"/>
    <p:sldId id="359" r:id="rId16"/>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8">
          <p15:clr>
            <a:srgbClr val="A4A3A4"/>
          </p15:clr>
        </p15:guide>
        <p15:guide id="3" orient="horz" pos="624">
          <p15:clr>
            <a:srgbClr val="A4A3A4"/>
          </p15:clr>
        </p15:guide>
        <p15:guide id="4" orient="horz" pos="3312" userDrawn="1">
          <p15:clr>
            <a:srgbClr val="A4A3A4"/>
          </p15:clr>
        </p15:guide>
        <p15:guide id="6" pos="1472">
          <p15:clr>
            <a:srgbClr val="A4A3A4"/>
          </p15:clr>
        </p15:guide>
        <p15:guide id="7" pos="287" userDrawn="1">
          <p15:clr>
            <a:srgbClr val="A4A3A4"/>
          </p15:clr>
        </p15:guide>
        <p15:guide id="8" pos="6718">
          <p15:clr>
            <a:srgbClr val="A4A3A4"/>
          </p15:clr>
        </p15:guide>
        <p15:guide id="9" pos="7230">
          <p15:clr>
            <a:srgbClr val="A4A3A4"/>
          </p15:clr>
        </p15:guide>
        <p15:guide id="10" pos="6974">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076B68-4728-DBD9-C733-C9862FE753AA}" name="Huch Jr, Chris" initials="HJC" userId="S::HuchJrC@bv.com::cd4f3af2-b22e-4600-9301-e96dd2cd5100" providerId="AD"/>
  <p188:author id="{0DDB1B94-EC68-3B11-1095-DCE766B28814}" name="Huch Jr, Chris" initials="HC" userId="S::huchjrc@bv.com::cd4f3af2-b22e-4600-9301-e96dd2cd510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B3B42"/>
    <a:srgbClr val="E1601F"/>
    <a:srgbClr val="96A000"/>
    <a:srgbClr val="4D4D4D"/>
    <a:srgbClr val="BC0E93"/>
    <a:srgbClr val="006E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7BDC3-404F-4303-B4F9-02BA962FC3E6}" v="1" dt="2025-03-14T17:33:08.772"/>
    <p1510:client id="{48269586-6478-4E99-A94D-0DB217B05783}" v="419" dt="2025-03-14T17:53:12.4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68"/>
        <p:guide orient="horz" pos="624"/>
        <p:guide orient="horz" pos="3312"/>
        <p:guide pos="1472"/>
        <p:guide pos="287"/>
        <p:guide pos="6718"/>
        <p:guide pos="7230"/>
        <p:guide pos="697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kiman, Alison" userId="53934e5a-9737-4514-9319-c39a948b120e" providerId="ADAL" clId="{0187BDC3-404F-4303-B4F9-02BA962FC3E6}"/>
    <pc:docChg chg="modSld">
      <pc:chgData name="Miskiman, Alison" userId="53934e5a-9737-4514-9319-c39a948b120e" providerId="ADAL" clId="{0187BDC3-404F-4303-B4F9-02BA962FC3E6}" dt="2025-03-14T17:33:36.915" v="1" actId="20577"/>
      <pc:docMkLst>
        <pc:docMk/>
      </pc:docMkLst>
      <pc:sldChg chg="modNotesTx">
        <pc:chgData name="Miskiman, Alison" userId="53934e5a-9737-4514-9319-c39a948b120e" providerId="ADAL" clId="{0187BDC3-404F-4303-B4F9-02BA962FC3E6}" dt="2025-03-14T17:33:36.915" v="1" actId="20577"/>
        <pc:sldMkLst>
          <pc:docMk/>
          <pc:sldMk cId="4194363542" sldId="476"/>
        </pc:sldMkLst>
      </pc:sldChg>
      <pc:sldChg chg="modSp mod">
        <pc:chgData name="Miskiman, Alison" userId="53934e5a-9737-4514-9319-c39a948b120e" providerId="ADAL" clId="{0187BDC3-404F-4303-B4F9-02BA962FC3E6}" dt="2025-03-14T17:30:16.837" v="0" actId="6549"/>
        <pc:sldMkLst>
          <pc:docMk/>
          <pc:sldMk cId="2808675380" sldId="483"/>
        </pc:sldMkLst>
        <pc:spChg chg="mod">
          <ac:chgData name="Miskiman, Alison" userId="53934e5a-9737-4514-9319-c39a948b120e" providerId="ADAL" clId="{0187BDC3-404F-4303-B4F9-02BA962FC3E6}" dt="2025-03-14T17:30:16.837" v="0" actId="6549"/>
          <ac:spMkLst>
            <pc:docMk/>
            <pc:sldMk cId="2808675380" sldId="483"/>
            <ac:spMk id="8" creationId="{ECBC79FF-F671-614C-D197-ECB00D92DE71}"/>
          </ac:spMkLst>
        </pc:spChg>
      </pc:sldChg>
    </pc:docChg>
  </pc:docChgLst>
  <pc:docChgLst>
    <pc:chgData name="Huch Jr, Chris" userId="cd4f3af2-b22e-4600-9301-e96dd2cd5100" providerId="ADAL" clId="{48269586-6478-4E99-A94D-0DB217B05783}"/>
    <pc:docChg chg="custSel delSld modSld">
      <pc:chgData name="Huch Jr, Chris" userId="cd4f3af2-b22e-4600-9301-e96dd2cd5100" providerId="ADAL" clId="{48269586-6478-4E99-A94D-0DB217B05783}" dt="2025-03-14T17:53:12.466" v="416" actId="20577"/>
      <pc:docMkLst>
        <pc:docMk/>
      </pc:docMkLst>
      <pc:sldChg chg="modSp mod modNotesTx">
        <pc:chgData name="Huch Jr, Chris" userId="cd4f3af2-b22e-4600-9301-e96dd2cd5100" providerId="ADAL" clId="{48269586-6478-4E99-A94D-0DB217B05783}" dt="2025-03-14T17:43:27.305" v="320" actId="404"/>
        <pc:sldMkLst>
          <pc:docMk/>
          <pc:sldMk cId="3183296683" sldId="261"/>
        </pc:sldMkLst>
        <pc:spChg chg="mod">
          <ac:chgData name="Huch Jr, Chris" userId="cd4f3af2-b22e-4600-9301-e96dd2cd5100" providerId="ADAL" clId="{48269586-6478-4E99-A94D-0DB217B05783}" dt="2025-03-14T17:43:27.305" v="320" actId="404"/>
          <ac:spMkLst>
            <pc:docMk/>
            <pc:sldMk cId="3183296683" sldId="261"/>
            <ac:spMk id="10" creationId="{E6B5A914-7BE1-3C4E-77FD-3C096F853646}"/>
          </ac:spMkLst>
        </pc:spChg>
      </pc:sldChg>
      <pc:sldChg chg="del">
        <pc:chgData name="Huch Jr, Chris" userId="cd4f3af2-b22e-4600-9301-e96dd2cd5100" providerId="ADAL" clId="{48269586-6478-4E99-A94D-0DB217B05783}" dt="2025-03-14T17:35:12.549" v="2" actId="2696"/>
        <pc:sldMkLst>
          <pc:docMk/>
          <pc:sldMk cId="582376415" sldId="262"/>
        </pc:sldMkLst>
      </pc:sldChg>
      <pc:sldChg chg="del">
        <pc:chgData name="Huch Jr, Chris" userId="cd4f3af2-b22e-4600-9301-e96dd2cd5100" providerId="ADAL" clId="{48269586-6478-4E99-A94D-0DB217B05783}" dt="2025-03-14T17:51:26.010" v="321" actId="47"/>
        <pc:sldMkLst>
          <pc:docMk/>
          <pc:sldMk cId="1068160808" sldId="266"/>
        </pc:sldMkLst>
      </pc:sldChg>
      <pc:sldChg chg="del">
        <pc:chgData name="Huch Jr, Chris" userId="cd4f3af2-b22e-4600-9301-e96dd2cd5100" providerId="ADAL" clId="{48269586-6478-4E99-A94D-0DB217B05783}" dt="2025-03-14T17:34:48.999" v="0" actId="2696"/>
        <pc:sldMkLst>
          <pc:docMk/>
          <pc:sldMk cId="2944573496" sldId="480"/>
        </pc:sldMkLst>
      </pc:sldChg>
      <pc:sldChg chg="modSp mod modNotesTx">
        <pc:chgData name="Huch Jr, Chris" userId="cd4f3af2-b22e-4600-9301-e96dd2cd5100" providerId="ADAL" clId="{48269586-6478-4E99-A94D-0DB217B05783}" dt="2025-03-14T17:53:12.466" v="416" actId="20577"/>
        <pc:sldMkLst>
          <pc:docMk/>
          <pc:sldMk cId="48766397" sldId="484"/>
        </pc:sldMkLst>
        <pc:spChg chg="mod">
          <ac:chgData name="Huch Jr, Chris" userId="cd4f3af2-b22e-4600-9301-e96dd2cd5100" providerId="ADAL" clId="{48269586-6478-4E99-A94D-0DB217B05783}" dt="2025-03-14T17:52:35.551" v="329" actId="20577"/>
          <ac:spMkLst>
            <pc:docMk/>
            <pc:sldMk cId="48766397" sldId="484"/>
            <ac:spMk id="8" creationId="{ECBC79FF-F671-614C-D197-ECB00D92DE71}"/>
          </ac:spMkLst>
        </pc:spChg>
      </pc:sldChg>
      <pc:sldChg chg="del">
        <pc:chgData name="Huch Jr, Chris" userId="cd4f3af2-b22e-4600-9301-e96dd2cd5100" providerId="ADAL" clId="{48269586-6478-4E99-A94D-0DB217B05783}" dt="2025-03-14T17:52:44.319" v="330" actId="47"/>
        <pc:sldMkLst>
          <pc:docMk/>
          <pc:sldMk cId="1572472994" sldId="485"/>
        </pc:sldMkLst>
      </pc:sldChg>
      <pc:sldChg chg="modNotesTx">
        <pc:chgData name="Huch Jr, Chris" userId="cd4f3af2-b22e-4600-9301-e96dd2cd5100" providerId="ADAL" clId="{48269586-6478-4E99-A94D-0DB217B05783}" dt="2025-03-14T17:36:52.824" v="3" actId="20577"/>
        <pc:sldMkLst>
          <pc:docMk/>
          <pc:sldMk cId="1622425412" sldId="48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A07EE7-EDC2-0042-AA17-92EADA1760E0}" type="datetime1">
              <a:rPr lang="en-US" smtClean="0"/>
              <a:t>3/14/2025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94863D-6DFF-E542-9DF0-909774936A9D}" type="slidenum">
              <a:rPr lang="en-US" smtClean="0"/>
              <a:t>‹#›</a:t>
            </a:fld>
            <a:endParaRPr lang="en-US"/>
          </a:p>
        </p:txBody>
      </p:sp>
    </p:spTree>
    <p:extLst>
      <p:ext uri="{BB962C8B-B14F-4D97-AF65-F5344CB8AC3E}">
        <p14:creationId xmlns:p14="http://schemas.microsoft.com/office/powerpoint/2010/main" val="10515557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1E95FF-01CB-0E46-8A57-7E355D44F129}" type="datetime1">
              <a:rPr lang="en-US" smtClean="0"/>
              <a:t>3/14/2025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293564-204A-4A25-A38A-8698FA045A72}" type="slidenum">
              <a:rPr lang="en-US" smtClean="0"/>
              <a:pPr/>
              <a:t>‹#›</a:t>
            </a:fld>
            <a:endParaRPr lang="en-US"/>
          </a:p>
        </p:txBody>
      </p:sp>
    </p:spTree>
    <p:extLst>
      <p:ext uri="{BB962C8B-B14F-4D97-AF65-F5344CB8AC3E}">
        <p14:creationId xmlns:p14="http://schemas.microsoft.com/office/powerpoint/2010/main" val="4113377862"/>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4145" marR="2914650">
              <a:lnSpc>
                <a:spcPct val="106000"/>
              </a:lnSpc>
              <a:spcBef>
                <a:spcPts val="470"/>
              </a:spcBef>
              <a:spcAft>
                <a:spcPts val="0"/>
              </a:spcAft>
            </a:pPr>
            <a:r>
              <a:rPr lang="en-US" sz="1000">
                <a:solidFill>
                  <a:srgbClr val="2C2A25"/>
                </a:solidFill>
                <a:effectLst/>
                <a:latin typeface="+mj-lt"/>
                <a:ea typeface="Roboto" panose="02000000000000000000" pitchFamily="2" charset="0"/>
                <a:cs typeface="Roboto" panose="02000000000000000000" pitchFamily="2" charset="0"/>
              </a:rPr>
              <a:t>Black &amp; Veatch has been providing resilience and sustainability solutions for over 100 years. We have been working to modernize energy, water, and telecommunications infrastructure, protect and restore ecosystems, meet performance and resilience goals, and reduce costs and save lives to mitigate hazard and climate risk. </a:t>
            </a:r>
          </a:p>
          <a:p>
            <a:pPr marL="144145" marR="2914650">
              <a:lnSpc>
                <a:spcPct val="106000"/>
              </a:lnSpc>
              <a:spcBef>
                <a:spcPts val="470"/>
              </a:spcBef>
              <a:spcAft>
                <a:spcPts val="0"/>
              </a:spcAft>
            </a:pPr>
            <a:endParaRPr lang="en-US" sz="1000">
              <a:solidFill>
                <a:srgbClr val="2C2A25"/>
              </a:solidFill>
              <a:effectLst/>
              <a:latin typeface="+mj-lt"/>
              <a:ea typeface="Roboto" panose="02000000000000000000" pitchFamily="2" charset="0"/>
              <a:cs typeface="Roboto" panose="02000000000000000000" pitchFamily="2" charset="0"/>
            </a:endParaRPr>
          </a:p>
          <a:p>
            <a:pPr marL="144145" marR="2914650">
              <a:lnSpc>
                <a:spcPct val="106000"/>
              </a:lnSpc>
              <a:spcBef>
                <a:spcPts val="470"/>
              </a:spcBef>
              <a:spcAft>
                <a:spcPts val="0"/>
              </a:spcAft>
            </a:pPr>
            <a:endParaRPr lang="en-US" sz="1000">
              <a:solidFill>
                <a:srgbClr val="2C2A25"/>
              </a:solidFill>
              <a:effectLst/>
              <a:latin typeface="+mj-lt"/>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fld id="{5C293564-204A-4A25-A38A-8698FA045A72}" type="slidenum">
              <a:rPr lang="en-US" smtClean="0"/>
              <a:pPr/>
              <a:t>2</a:t>
            </a:fld>
            <a:endParaRPr lang="en-US"/>
          </a:p>
        </p:txBody>
      </p:sp>
    </p:spTree>
    <p:extLst>
      <p:ext uri="{BB962C8B-B14F-4D97-AF65-F5344CB8AC3E}">
        <p14:creationId xmlns:p14="http://schemas.microsoft.com/office/powerpoint/2010/main" val="22418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this point in the conference, you should have a pretty good handle on hazard mitigation but as a refresher….</a:t>
            </a:r>
          </a:p>
          <a:p>
            <a:endParaRPr lang="en-US"/>
          </a:p>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3</a:t>
            </a:fld>
            <a:endParaRPr lang="en-US"/>
          </a:p>
        </p:txBody>
      </p:sp>
    </p:spTree>
    <p:extLst>
      <p:ext uri="{BB962C8B-B14F-4D97-AF65-F5344CB8AC3E}">
        <p14:creationId xmlns:p14="http://schemas.microsoft.com/office/powerpoint/2010/main" val="381685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communities can handle the small events</a:t>
            </a:r>
          </a:p>
          <a:p>
            <a:r>
              <a:rPr lang="en-US"/>
              <a:t>It’s the large-scale events that really catch communities off guard</a:t>
            </a:r>
          </a:p>
          <a:p>
            <a:r>
              <a:rPr lang="en-US"/>
              <a:t>Lack of established procedures and the push to return people to their homes and cut red tape results in non-compliance issues later</a:t>
            </a:r>
          </a:p>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4</a:t>
            </a:fld>
            <a:endParaRPr lang="en-US"/>
          </a:p>
        </p:txBody>
      </p:sp>
    </p:spTree>
    <p:extLst>
      <p:ext uri="{BB962C8B-B14F-4D97-AF65-F5344CB8AC3E}">
        <p14:creationId xmlns:p14="http://schemas.microsoft.com/office/powerpoint/2010/main" val="1660791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Substantial Damage non-compliance has come up numerous times across the U.S. in recent years, including Whatcom County, WA after major floods and areas impacted by Hurricane Harvey in Texas.</a:t>
            </a:r>
          </a:p>
          <a:p>
            <a:endParaRPr lang="en-US"/>
          </a:p>
          <a:p>
            <a:r>
              <a:rPr lang="en-US"/>
              <a:t>Most recent notable recent example is the SW cost of Florida from Hurricane Ian. </a:t>
            </a:r>
          </a:p>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5</a:t>
            </a:fld>
            <a:endParaRPr lang="en-US"/>
          </a:p>
        </p:txBody>
      </p:sp>
    </p:spTree>
    <p:extLst>
      <p:ext uri="{BB962C8B-B14F-4D97-AF65-F5344CB8AC3E}">
        <p14:creationId xmlns:p14="http://schemas.microsoft.com/office/powerpoint/2010/main" val="2229931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Fort Myers ultimately was kicked out of CRS, has to wait 2 years to rejoin. </a:t>
            </a:r>
          </a:p>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6</a:t>
            </a:fld>
            <a:endParaRPr lang="en-US"/>
          </a:p>
        </p:txBody>
      </p:sp>
    </p:spTree>
    <p:extLst>
      <p:ext uri="{BB962C8B-B14F-4D97-AF65-F5344CB8AC3E}">
        <p14:creationId xmlns:p14="http://schemas.microsoft.com/office/powerpoint/2010/main" val="745605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we get in front of the problem?  We plan.</a:t>
            </a:r>
          </a:p>
          <a:p>
            <a:endParaRPr lang="en-US"/>
          </a:p>
          <a:p>
            <a:r>
              <a:rPr lang="en-US"/>
              <a:t>Development and use of a Substantial Damage Response Plan can make sure that communities are prepared and compliant. </a:t>
            </a:r>
          </a:p>
        </p:txBody>
      </p:sp>
      <p:sp>
        <p:nvSpPr>
          <p:cNvPr id="4" name="Slide Number Placeholder 3"/>
          <p:cNvSpPr>
            <a:spLocks noGrp="1"/>
          </p:cNvSpPr>
          <p:nvPr>
            <p:ph type="sldNum" sz="quarter" idx="5"/>
          </p:nvPr>
        </p:nvSpPr>
        <p:spPr/>
        <p:txBody>
          <a:bodyPr/>
          <a:lstStyle/>
          <a:p>
            <a:fld id="{5C293564-204A-4A25-A38A-8698FA045A72}" type="slidenum">
              <a:rPr lang="en-US" smtClean="0"/>
              <a:pPr/>
              <a:t>7</a:t>
            </a:fld>
            <a:endParaRPr lang="en-US"/>
          </a:p>
        </p:txBody>
      </p:sp>
    </p:spTree>
    <p:extLst>
      <p:ext uri="{BB962C8B-B14F-4D97-AF65-F5344CB8AC3E}">
        <p14:creationId xmlns:p14="http://schemas.microsoft.com/office/powerpoint/2010/main" val="66589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9</a:t>
            </a:fld>
            <a:endParaRPr lang="en-US"/>
          </a:p>
        </p:txBody>
      </p:sp>
    </p:spTree>
    <p:extLst>
      <p:ext uri="{BB962C8B-B14F-4D97-AF65-F5344CB8AC3E}">
        <p14:creationId xmlns:p14="http://schemas.microsoft.com/office/powerpoint/2010/main" val="240744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10</a:t>
            </a:fld>
            <a:endParaRPr lang="en-US"/>
          </a:p>
        </p:txBody>
      </p:sp>
    </p:spTree>
    <p:extLst>
      <p:ext uri="{BB962C8B-B14F-4D97-AF65-F5344CB8AC3E}">
        <p14:creationId xmlns:p14="http://schemas.microsoft.com/office/powerpoint/2010/main" val="3402015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11</a:t>
            </a:fld>
            <a:endParaRPr lang="en-US"/>
          </a:p>
        </p:txBody>
      </p:sp>
    </p:spTree>
    <p:extLst>
      <p:ext uri="{BB962C8B-B14F-4D97-AF65-F5344CB8AC3E}">
        <p14:creationId xmlns:p14="http://schemas.microsoft.com/office/powerpoint/2010/main" val="2585751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V Title_Pavillion">
    <p:spTree>
      <p:nvGrpSpPr>
        <p:cNvPr id="1" name=""/>
        <p:cNvGrpSpPr/>
        <p:nvPr/>
      </p:nvGrpSpPr>
      <p:grpSpPr>
        <a:xfrm>
          <a:off x="0" y="0"/>
          <a:ext cx="0" cy="0"/>
          <a:chOff x="0" y="0"/>
          <a:chExt cx="0" cy="0"/>
        </a:xfrm>
      </p:grpSpPr>
      <p:pic>
        <p:nvPicPr>
          <p:cNvPr id="25" name="Picture 24" descr="A picture containing sky, outdoor, building, dome&#10;&#10;Description automatically generated">
            <a:extLst>
              <a:ext uri="{FF2B5EF4-FFF2-40B4-BE49-F238E27FC236}">
                <a16:creationId xmlns:a16="http://schemas.microsoft.com/office/drawing/2014/main" id="{12D8199D-638B-F0E9-51C3-A2C20D8CCE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7740"/>
            <a:ext cx="12188826"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0"/>
            <a:ext cx="12188825" cy="6865947"/>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4" name="Picture 3" descr="A black screen with white text&#10;&#10;Description automatically generated">
            <a:extLst>
              <a:ext uri="{FF2B5EF4-FFF2-40B4-BE49-F238E27FC236}">
                <a16:creationId xmlns:a16="http://schemas.microsoft.com/office/drawing/2014/main" id="{29AF90CB-3876-6C62-CBD9-6100954EA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28" name="Round Same Side Corner Rectangle 27">
            <a:extLst>
              <a:ext uri="{FF2B5EF4-FFF2-40B4-BE49-F238E27FC236}">
                <a16:creationId xmlns:a16="http://schemas.microsoft.com/office/drawing/2014/main" id="{FFF8618E-54CF-855E-BC5A-F3CA67EDFA86}"/>
              </a:ext>
            </a:extLst>
          </p:cNvPr>
          <p:cNvSpPr/>
          <p:nvPr/>
        </p:nvSpPr>
        <p:spPr>
          <a:xfrm rot="5400000">
            <a:off x="2522236"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8" name="Title 1">
            <a:extLst>
              <a:ext uri="{FF2B5EF4-FFF2-40B4-BE49-F238E27FC236}">
                <a16:creationId xmlns:a16="http://schemas.microsoft.com/office/drawing/2014/main" id="{E5FA06E3-BEBC-4B42-C7B3-3F521278A683}"/>
              </a:ext>
            </a:extLst>
          </p:cNvPr>
          <p:cNvSpPr>
            <a:spLocks noGrp="1"/>
          </p:cNvSpPr>
          <p:nvPr>
            <p:ph type="title"/>
          </p:nvPr>
        </p:nvSpPr>
        <p:spPr>
          <a:xfrm>
            <a:off x="600500" y="1555494"/>
            <a:ext cx="6093840" cy="1712119"/>
          </a:xfrm>
        </p:spPr>
        <p:txBody>
          <a:bodyPr/>
          <a:lstStyle>
            <a:lvl1pPr>
              <a:defRPr b="0" i="0">
                <a:solidFill>
                  <a:schemeClr val="tx2"/>
                </a:solidFill>
                <a:latin typeface="+mj-lt"/>
                <a:ea typeface="Roboto Light" panose="02000000000000000000" pitchFamily="2" charset="0"/>
              </a:defRPr>
            </a:lvl1pPr>
          </a:lstStyle>
          <a:p>
            <a:r>
              <a:rPr lang="en-US"/>
              <a:t>Click to edit Master title style</a:t>
            </a:r>
          </a:p>
        </p:txBody>
      </p:sp>
      <p:sp>
        <p:nvSpPr>
          <p:cNvPr id="39" name="Text Placeholder 1">
            <a:extLst>
              <a:ext uri="{FF2B5EF4-FFF2-40B4-BE49-F238E27FC236}">
                <a16:creationId xmlns:a16="http://schemas.microsoft.com/office/drawing/2014/main" id="{E7255296-4931-5C45-FF3B-5C3394B1EE0E}"/>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40" name="Text Placeholder2">
            <a:extLst>
              <a:ext uri="{FF2B5EF4-FFF2-40B4-BE49-F238E27FC236}">
                <a16:creationId xmlns:a16="http://schemas.microsoft.com/office/drawing/2014/main" id="{C1F87FB3-D0A1-7FB5-D50D-A59FD92414FC}"/>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077217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V Title_Energy">
    <p:spTree>
      <p:nvGrpSpPr>
        <p:cNvPr id="1" name=""/>
        <p:cNvGrpSpPr/>
        <p:nvPr/>
      </p:nvGrpSpPr>
      <p:grpSpPr>
        <a:xfrm>
          <a:off x="0" y="0"/>
          <a:ext cx="0" cy="0"/>
          <a:chOff x="0" y="0"/>
          <a:chExt cx="0" cy="0"/>
        </a:xfrm>
      </p:grpSpPr>
      <p:pic>
        <p:nvPicPr>
          <p:cNvPr id="4" name="Picture 3" descr="A picture containing sky, outdoor, grass, city&#10;&#10;Description automatically generated">
            <a:extLst>
              <a:ext uri="{FF2B5EF4-FFF2-40B4-BE49-F238E27FC236}">
                <a16:creationId xmlns:a16="http://schemas.microsoft.com/office/drawing/2014/main" id="{82EA3028-EF41-3547-67C8-44E4911021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 y="1"/>
            <a:ext cx="12188824" cy="686192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0"/>
            <a:ext cx="12188825"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 name="Picture 1" descr="A black screen with white text&#10;&#10;Description automatically generated">
            <a:extLst>
              <a:ext uri="{FF2B5EF4-FFF2-40B4-BE49-F238E27FC236}">
                <a16:creationId xmlns:a16="http://schemas.microsoft.com/office/drawing/2014/main" id="{2BA86F77-50AA-26CE-B95D-4E561DA49A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5" name="Round Same Side Corner Rectangle 14">
            <a:extLst>
              <a:ext uri="{FF2B5EF4-FFF2-40B4-BE49-F238E27FC236}">
                <a16:creationId xmlns:a16="http://schemas.microsoft.com/office/drawing/2014/main" id="{85D3AF25-9AF5-40A0-498C-54828F91141D}"/>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F38C9933-3062-2B1A-6C45-FEFC0A5EB72E}"/>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2" name="Text Placeholder 1">
            <a:extLst>
              <a:ext uri="{FF2B5EF4-FFF2-40B4-BE49-F238E27FC236}">
                <a16:creationId xmlns:a16="http://schemas.microsoft.com/office/drawing/2014/main" id="{05E62CD3-BA64-AF99-C16E-6ECDEBBE7CCE}"/>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FFF82F7A-370B-A3AF-E071-ABF2A431D444}"/>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26570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V Title_Consult">
    <p:spTree>
      <p:nvGrpSpPr>
        <p:cNvPr id="1" name=""/>
        <p:cNvGrpSpPr/>
        <p:nvPr/>
      </p:nvGrpSpPr>
      <p:grpSpPr>
        <a:xfrm>
          <a:off x="0" y="0"/>
          <a:ext cx="0" cy="0"/>
          <a:chOff x="0" y="0"/>
          <a:chExt cx="0" cy="0"/>
        </a:xfrm>
      </p:grpSpPr>
      <p:pic>
        <p:nvPicPr>
          <p:cNvPr id="7" name="Picture 6" descr="A picture containing green&#10;&#10;Description automatically generated">
            <a:extLst>
              <a:ext uri="{FF2B5EF4-FFF2-40B4-BE49-F238E27FC236}">
                <a16:creationId xmlns:a16="http://schemas.microsoft.com/office/drawing/2014/main" id="{87F1E7A9-B51D-E313-227A-725BDC4408C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92"/>
          <a:stretch/>
        </p:blipFill>
        <p:spPr>
          <a:xfrm>
            <a:off x="1" y="1"/>
            <a:ext cx="12200089" cy="6858000"/>
          </a:xfrm>
          <a:prstGeom prst="rect">
            <a:avLst/>
          </a:prstGeom>
        </p:spPr>
      </p:pic>
      <p:grpSp>
        <p:nvGrpSpPr>
          <p:cNvPr id="4" name="Group 3">
            <a:extLst>
              <a:ext uri="{FF2B5EF4-FFF2-40B4-BE49-F238E27FC236}">
                <a16:creationId xmlns:a16="http://schemas.microsoft.com/office/drawing/2014/main" id="{002A7F84-C51F-D984-D98E-6CACD521027D}"/>
              </a:ext>
            </a:extLst>
          </p:cNvPr>
          <p:cNvGrpSpPr/>
          <p:nvPr/>
        </p:nvGrpSpPr>
        <p:grpSpPr>
          <a:xfrm>
            <a:off x="0" y="0"/>
            <a:ext cx="12188825" cy="6858000"/>
            <a:chOff x="0" y="6961"/>
            <a:chExt cx="12192000" cy="6844078"/>
          </a:xfrm>
        </p:grpSpPr>
        <p:sp>
          <p:nvSpPr>
            <p:cNvPr id="5" name="Rectangle 4">
              <a:extLst>
                <a:ext uri="{FF2B5EF4-FFF2-40B4-BE49-F238E27FC236}">
                  <a16:creationId xmlns:a16="http://schemas.microsoft.com/office/drawing/2014/main" id="{0ADE1F3B-7CAD-7CD6-E227-4F458217F249}"/>
                </a:ext>
              </a:extLst>
            </p:cNvPr>
            <p:cNvSpPr/>
            <p:nvPr/>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 name="Rectangle 5">
              <a:extLst>
                <a:ext uri="{FF2B5EF4-FFF2-40B4-BE49-F238E27FC236}">
                  <a16:creationId xmlns:a16="http://schemas.microsoft.com/office/drawing/2014/main" id="{D48AA0C8-42E1-4D58-C83B-18E7524D1F74}"/>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 name="Picture 1" descr="A black screen with white text&#10;&#10;Description automatically generated">
            <a:extLst>
              <a:ext uri="{FF2B5EF4-FFF2-40B4-BE49-F238E27FC236}">
                <a16:creationId xmlns:a16="http://schemas.microsoft.com/office/drawing/2014/main" id="{127BDEF2-D129-D041-EB8F-CDF08ACA76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21912" y="-1027465"/>
            <a:ext cx="2768349" cy="781666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500" y="1555494"/>
            <a:ext cx="6093840" cy="1712119"/>
          </a:xfrm>
        </p:spPr>
        <p:txBody>
          <a:bodyPr/>
          <a:lstStyle>
            <a:lvl1pPr>
              <a:defRPr b="0">
                <a:solidFill>
                  <a:schemeClr val="bg1"/>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bg1"/>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bg1"/>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734075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V Title_Ming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 y="0"/>
            <a:ext cx="12193397" cy="6858000"/>
          </a:xfrm>
          <a:prstGeom prst="rect">
            <a:avLst/>
          </a:prstGeom>
        </p:spPr>
      </p:pic>
      <p:grpSp>
        <p:nvGrpSpPr>
          <p:cNvPr id="6" name="Group 5">
            <a:extLst>
              <a:ext uri="{FF2B5EF4-FFF2-40B4-BE49-F238E27FC236}">
                <a16:creationId xmlns:a16="http://schemas.microsoft.com/office/drawing/2014/main" id="{AAC29384-340C-5FB8-1E57-6D6EE09D0330}"/>
              </a:ext>
            </a:extLst>
          </p:cNvPr>
          <p:cNvGrpSpPr/>
          <p:nvPr/>
        </p:nvGrpSpPr>
        <p:grpSpPr>
          <a:xfrm>
            <a:off x="0" y="0"/>
            <a:ext cx="12188825" cy="6858000"/>
            <a:chOff x="0" y="6961"/>
            <a:chExt cx="12192000" cy="6844078"/>
          </a:xfrm>
        </p:grpSpPr>
        <p:sp>
          <p:nvSpPr>
            <p:cNvPr id="7" name="Rectangle 6">
              <a:extLst>
                <a:ext uri="{FF2B5EF4-FFF2-40B4-BE49-F238E27FC236}">
                  <a16:creationId xmlns:a16="http://schemas.microsoft.com/office/drawing/2014/main" id="{09C26F2F-0F98-5EB1-AC4C-28F93B9ABB54}"/>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Rectangle 7">
              <a:extLst>
                <a:ext uri="{FF2B5EF4-FFF2-40B4-BE49-F238E27FC236}">
                  <a16:creationId xmlns:a16="http://schemas.microsoft.com/office/drawing/2014/main" id="{C66D7BBC-825E-DFC7-A835-EB26ECFFF842}"/>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 name="Picture 1" descr="A black screen with white text&#10;&#10;Description automatically generated">
            <a:extLst>
              <a:ext uri="{FF2B5EF4-FFF2-40B4-BE49-F238E27FC236}">
                <a16:creationId xmlns:a16="http://schemas.microsoft.com/office/drawing/2014/main" id="{68E37A40-9996-3788-1542-536846F90B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17409" y="-1027465"/>
            <a:ext cx="2768349" cy="781666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500" y="1555494"/>
            <a:ext cx="6093840" cy="1712119"/>
          </a:xfrm>
        </p:spPr>
        <p:txBody>
          <a:bodyPr/>
          <a:lstStyle>
            <a:lvl1pPr>
              <a:defRPr b="0">
                <a:solidFill>
                  <a:schemeClr val="bg1"/>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bg1"/>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bg1"/>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327765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V Title_Thirs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 y="-31530"/>
            <a:ext cx="12193397" cy="6889530"/>
          </a:xfrm>
          <a:prstGeom prst="rect">
            <a:avLst/>
          </a:prstGeom>
        </p:spPr>
      </p:pic>
      <p:grpSp>
        <p:nvGrpSpPr>
          <p:cNvPr id="4" name="Group 3">
            <a:extLst>
              <a:ext uri="{FF2B5EF4-FFF2-40B4-BE49-F238E27FC236}">
                <a16:creationId xmlns:a16="http://schemas.microsoft.com/office/drawing/2014/main" id="{F518CFC6-6719-0C5A-BFB0-D78EF5E9133E}"/>
              </a:ext>
            </a:extLst>
          </p:cNvPr>
          <p:cNvGrpSpPr/>
          <p:nvPr/>
        </p:nvGrpSpPr>
        <p:grpSpPr>
          <a:xfrm>
            <a:off x="0" y="-30284"/>
            <a:ext cx="12188825" cy="6888284"/>
            <a:chOff x="0" y="6961"/>
            <a:chExt cx="12192000" cy="6844078"/>
          </a:xfrm>
        </p:grpSpPr>
        <p:sp>
          <p:nvSpPr>
            <p:cNvPr id="5" name="Rectangle 4">
              <a:extLst>
                <a:ext uri="{FF2B5EF4-FFF2-40B4-BE49-F238E27FC236}">
                  <a16:creationId xmlns:a16="http://schemas.microsoft.com/office/drawing/2014/main" id="{7A09ED7D-4121-AB22-E46E-666516ACDD41}"/>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 name="Rectangle 5">
              <a:extLst>
                <a:ext uri="{FF2B5EF4-FFF2-40B4-BE49-F238E27FC236}">
                  <a16:creationId xmlns:a16="http://schemas.microsoft.com/office/drawing/2014/main" id="{F4F48156-7BF1-B569-C9A3-E7D7FA03BD29}"/>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12" name="Picture 11" descr="A black screen with white text&#10;&#10;Description automatically generated">
            <a:extLst>
              <a:ext uri="{FF2B5EF4-FFF2-40B4-BE49-F238E27FC236}">
                <a16:creationId xmlns:a16="http://schemas.microsoft.com/office/drawing/2014/main" id="{747DC55E-A0EE-E580-1900-C984EDCFC6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6"/>
            <a:ext cx="12185778" cy="6863433"/>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p:nvSpPr>
        <p:spPr>
          <a:xfrm rot="5400000">
            <a:off x="2517409"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Title 1">
            <a:extLst>
              <a:ext uri="{FF2B5EF4-FFF2-40B4-BE49-F238E27FC236}">
                <a16:creationId xmlns:a16="http://schemas.microsoft.com/office/drawing/2014/main" id="{8FB5DCAB-BF69-E942-7225-4C915B8401DB}"/>
              </a:ext>
            </a:extLst>
          </p:cNvPr>
          <p:cNvSpPr>
            <a:spLocks noGrp="1"/>
          </p:cNvSpPr>
          <p:nvPr>
            <p:ph type="title"/>
          </p:nvPr>
        </p:nvSpPr>
        <p:spPr>
          <a:xfrm>
            <a:off x="600500" y="1555494"/>
            <a:ext cx="6093840" cy="1712119"/>
          </a:xfrm>
        </p:spPr>
        <p:txBody>
          <a:bodyPr/>
          <a:lstStyle>
            <a:lvl1pPr>
              <a:defRPr b="0">
                <a:solidFill>
                  <a:schemeClr val="tx2"/>
                </a:solidFill>
                <a:latin typeface="+mj-lt"/>
              </a:defRPr>
            </a:lvl1pPr>
          </a:lstStyle>
          <a:p>
            <a:r>
              <a:rPr lang="en-US"/>
              <a:t>Click to edit Master title style</a:t>
            </a:r>
          </a:p>
        </p:txBody>
      </p:sp>
      <p:sp>
        <p:nvSpPr>
          <p:cNvPr id="9" name="Text Placeholder 1">
            <a:extLst>
              <a:ext uri="{FF2B5EF4-FFF2-40B4-BE49-F238E27FC236}">
                <a16:creationId xmlns:a16="http://schemas.microsoft.com/office/drawing/2014/main" id="{0205C9AF-D5D0-B27F-FFE7-D1E04F0FB07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0" name="Text Placeholder2">
            <a:extLst>
              <a:ext uri="{FF2B5EF4-FFF2-40B4-BE49-F238E27FC236}">
                <a16:creationId xmlns:a16="http://schemas.microsoft.com/office/drawing/2014/main" id="{5563E9EB-1F33-138B-B605-FE7D13AA09F3}"/>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235734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V Title_Table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4"/>
          <a:stretch/>
        </p:blipFill>
        <p:spPr>
          <a:xfrm>
            <a:off x="-4572" y="1"/>
            <a:ext cx="12193397" cy="6855013"/>
          </a:xfrm>
          <a:prstGeom prst="rect">
            <a:avLst/>
          </a:prstGeom>
        </p:spPr>
      </p:pic>
      <p:grpSp>
        <p:nvGrpSpPr>
          <p:cNvPr id="2" name="Group 1">
            <a:extLst>
              <a:ext uri="{FF2B5EF4-FFF2-40B4-BE49-F238E27FC236}">
                <a16:creationId xmlns:a16="http://schemas.microsoft.com/office/drawing/2014/main" id="{CA6BE82A-BA1D-6D18-301B-96776100B0D2}"/>
              </a:ext>
            </a:extLst>
          </p:cNvPr>
          <p:cNvGrpSpPr/>
          <p:nvPr/>
        </p:nvGrpSpPr>
        <p:grpSpPr>
          <a:xfrm>
            <a:off x="0" y="0"/>
            <a:ext cx="12188825" cy="6858000"/>
            <a:chOff x="0" y="6961"/>
            <a:chExt cx="12192000" cy="6844078"/>
          </a:xfrm>
        </p:grpSpPr>
        <p:sp>
          <p:nvSpPr>
            <p:cNvPr id="4" name="Rectangle 3">
              <a:extLst>
                <a:ext uri="{FF2B5EF4-FFF2-40B4-BE49-F238E27FC236}">
                  <a16:creationId xmlns:a16="http://schemas.microsoft.com/office/drawing/2014/main" id="{87CA6CEB-761C-281F-1B20-20BBE69EDAC4}"/>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0B3D421A-5A9C-EF1C-591D-17CFE29521CF}"/>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11" name="Picture 10" descr="A black screen with white text&#10;&#10;Description automatically generated">
            <a:extLst>
              <a:ext uri="{FF2B5EF4-FFF2-40B4-BE49-F238E27FC236}">
                <a16:creationId xmlns:a16="http://schemas.microsoft.com/office/drawing/2014/main" id="{C747EA0F-44FB-4B46-C64B-30CBB7DF5F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Title 1">
            <a:extLst>
              <a:ext uri="{FF2B5EF4-FFF2-40B4-BE49-F238E27FC236}">
                <a16:creationId xmlns:a16="http://schemas.microsoft.com/office/drawing/2014/main" id="{8FB5DCAB-BF69-E942-7225-4C915B8401DB}"/>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9" name="Text Placeholder 1">
            <a:extLst>
              <a:ext uri="{FF2B5EF4-FFF2-40B4-BE49-F238E27FC236}">
                <a16:creationId xmlns:a16="http://schemas.microsoft.com/office/drawing/2014/main" id="{0205C9AF-D5D0-B27F-FFE7-D1E04F0FB07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0" name="Text Placeholder2">
            <a:extLst>
              <a:ext uri="{FF2B5EF4-FFF2-40B4-BE49-F238E27FC236}">
                <a16:creationId xmlns:a16="http://schemas.microsoft.com/office/drawing/2014/main" id="{5563E9EB-1F33-138B-B605-FE7D13AA09F3}"/>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430862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V Title_Blue">
    <p:bg>
      <p:bgRef idx="1001">
        <a:schemeClr val="bg1"/>
      </p:bgRef>
    </p:bg>
    <p:spTree>
      <p:nvGrpSpPr>
        <p:cNvPr id="1" name=""/>
        <p:cNvGrpSpPr/>
        <p:nvPr/>
      </p:nvGrpSpPr>
      <p:grpSpPr>
        <a:xfrm>
          <a:off x="0" y="0"/>
          <a:ext cx="0" cy="0"/>
          <a:chOff x="0" y="0"/>
          <a:chExt cx="0" cy="0"/>
        </a:xfrm>
      </p:grpSpPr>
      <p:pic>
        <p:nvPicPr>
          <p:cNvPr id="3" name="Picture 2" descr="A blue rectangle with white text&#10;&#10;Description automatically generated">
            <a:extLst>
              <a:ext uri="{FF2B5EF4-FFF2-40B4-BE49-F238E27FC236}">
                <a16:creationId xmlns:a16="http://schemas.microsoft.com/office/drawing/2014/main" id="{97DD03D2-87F6-16C2-1461-74102FDBCD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32" name="Round Same Side Corner Rectangle 31">
            <a:extLst>
              <a:ext uri="{FF2B5EF4-FFF2-40B4-BE49-F238E27FC236}">
                <a16:creationId xmlns:a16="http://schemas.microsoft.com/office/drawing/2014/main" id="{40DA58A4-B780-5B89-B7F9-ABED74AC5535}"/>
              </a:ext>
            </a:extLst>
          </p:cNvPr>
          <p:cNvSpPr/>
          <p:nvPr/>
        </p:nvSpPr>
        <p:spPr>
          <a:xfrm rot="5400000">
            <a:off x="2615104" y="-585101"/>
            <a:ext cx="2768349" cy="802820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3" name="Title 1">
            <a:extLst>
              <a:ext uri="{FF2B5EF4-FFF2-40B4-BE49-F238E27FC236}">
                <a16:creationId xmlns:a16="http://schemas.microsoft.com/office/drawing/2014/main" id="{D2F6C64E-25F2-8D0B-ED60-CD0437D10513}"/>
              </a:ext>
            </a:extLst>
          </p:cNvPr>
          <p:cNvSpPr>
            <a:spLocks noGrp="1"/>
          </p:cNvSpPr>
          <p:nvPr>
            <p:ph type="title"/>
          </p:nvPr>
        </p:nvSpPr>
        <p:spPr>
          <a:xfrm>
            <a:off x="600500" y="2068903"/>
            <a:ext cx="6093840" cy="1712119"/>
          </a:xfrm>
        </p:spPr>
        <p:txBody>
          <a:bodyPr/>
          <a:lstStyle>
            <a:lvl1pPr>
              <a:defRPr b="0">
                <a:solidFill>
                  <a:schemeClr val="tx2"/>
                </a:solidFill>
              </a:defRPr>
            </a:lvl1pPr>
          </a:lstStyle>
          <a:p>
            <a:r>
              <a:rPr lang="en-US"/>
              <a:t>Click to edit Master title style</a:t>
            </a:r>
          </a:p>
        </p:txBody>
      </p:sp>
      <p:sp>
        <p:nvSpPr>
          <p:cNvPr id="34" name="Text Placeholder 1">
            <a:extLst>
              <a:ext uri="{FF2B5EF4-FFF2-40B4-BE49-F238E27FC236}">
                <a16:creationId xmlns:a16="http://schemas.microsoft.com/office/drawing/2014/main" id="{E48635A3-6799-629A-4ED2-EBA482AFC6C2}"/>
              </a:ext>
            </a:extLst>
          </p:cNvPr>
          <p:cNvSpPr>
            <a:spLocks noGrp="1"/>
          </p:cNvSpPr>
          <p:nvPr>
            <p:ph type="body" sz="quarter" idx="11" hasCustomPrompt="1"/>
          </p:nvPr>
        </p:nvSpPr>
        <p:spPr>
          <a:xfrm>
            <a:off x="600500" y="387956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35" name="Text Placeholder2">
            <a:extLst>
              <a:ext uri="{FF2B5EF4-FFF2-40B4-BE49-F238E27FC236}">
                <a16:creationId xmlns:a16="http://schemas.microsoft.com/office/drawing/2014/main" id="{62DAAFE2-4CAD-B03D-F67C-7A9996107161}"/>
              </a:ext>
            </a:extLst>
          </p:cNvPr>
          <p:cNvSpPr>
            <a:spLocks noGrp="1"/>
          </p:cNvSpPr>
          <p:nvPr>
            <p:ph type="body" sz="quarter" idx="15" hasCustomPrompt="1"/>
          </p:nvPr>
        </p:nvSpPr>
        <p:spPr>
          <a:xfrm>
            <a:off x="600500" y="440962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10333779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afety - External Audiences">
    <p:bg>
      <p:bgRef idx="1001">
        <a:schemeClr val="bg1"/>
      </p:bgRef>
    </p:bg>
    <p:spTree>
      <p:nvGrpSpPr>
        <p:cNvPr id="1" name=""/>
        <p:cNvGrpSpPr/>
        <p:nvPr/>
      </p:nvGrpSpPr>
      <p:grpSpPr>
        <a:xfrm>
          <a:off x="0" y="0"/>
          <a:ext cx="0" cy="0"/>
          <a:chOff x="0" y="0"/>
          <a:chExt cx="0" cy="0"/>
        </a:xfrm>
      </p:grpSpPr>
      <p:pic>
        <p:nvPicPr>
          <p:cNvPr id="7" name="Picture 6" descr="A black background with white text&#10;&#10;Description automatically generated">
            <a:extLst>
              <a:ext uri="{FF2B5EF4-FFF2-40B4-BE49-F238E27FC236}">
                <a16:creationId xmlns:a16="http://schemas.microsoft.com/office/drawing/2014/main" id="{7BAC33FB-1147-BC7E-C988-EF8AB6484B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2" name="Rectangle 1">
            <a:extLst>
              <a:ext uri="{FF2B5EF4-FFF2-40B4-BE49-F238E27FC236}">
                <a16:creationId xmlns:a16="http://schemas.microsoft.com/office/drawing/2014/main" id="{37120754-4DEA-2644-83F9-1CC7ACD93EB3}"/>
              </a:ext>
            </a:extLst>
          </p:cNvPr>
          <p:cNvSpPr/>
          <p:nvPr/>
        </p:nvSpPr>
        <p:spPr>
          <a:xfrm>
            <a:off x="8765797" y="0"/>
            <a:ext cx="3423028"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24" name="Text Placeholder 4">
            <a:extLst>
              <a:ext uri="{FF2B5EF4-FFF2-40B4-BE49-F238E27FC236}">
                <a16:creationId xmlns:a16="http://schemas.microsoft.com/office/drawing/2014/main" id="{C90999B8-AFE4-0C46-A7FC-B781D3BC12E4}"/>
              </a:ext>
            </a:extLst>
          </p:cNvPr>
          <p:cNvSpPr txBox="1">
            <a:spLocks/>
          </p:cNvSpPr>
          <p:nvPr/>
        </p:nvSpPr>
        <p:spPr>
          <a:xfrm>
            <a:off x="8879249" y="3711800"/>
            <a:ext cx="3208208" cy="1412694"/>
          </a:xfrm>
          <a:prstGeom prst="rect">
            <a:avLst/>
          </a:prstGeom>
        </p:spPr>
        <p:txBody>
          <a:bodyPr wrap="square" lIns="0" tIns="0" rIns="0" bIns="0" anchor="t" anchorCtr="0">
            <a:spAutoFit/>
          </a:bodyPr>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algn="ctr" defTabSz="914126">
              <a:lnSpc>
                <a:spcPct val="90000"/>
              </a:lnSpc>
            </a:pPr>
            <a:r>
              <a:rPr lang="en-US" sz="1799" b="0" kern="0">
                <a:solidFill>
                  <a:schemeClr val="bg1"/>
                </a:solidFill>
              </a:rPr>
              <a:t>When We Continue to </a:t>
            </a:r>
            <a:br>
              <a:rPr lang="en-US" sz="1600" b="0" kern="0">
                <a:solidFill>
                  <a:schemeClr val="bg1"/>
                </a:solidFill>
              </a:rPr>
            </a:br>
            <a:r>
              <a:rPr lang="en-US" sz="3199" b="1" i="0" kern="0">
                <a:solidFill>
                  <a:schemeClr val="bg1"/>
                </a:solidFill>
                <a:latin typeface="Roboto" panose="02000000000000000000" pitchFamily="2" charset="0"/>
                <a:ea typeface="Roboto" panose="02000000000000000000" pitchFamily="2" charset="0"/>
              </a:rPr>
              <a:t>Thin</a:t>
            </a:r>
            <a:r>
              <a:rPr lang="en-US" sz="3199" b="1" i="0" kern="0" spc="-300">
                <a:solidFill>
                  <a:schemeClr val="bg1"/>
                </a:solidFill>
                <a:latin typeface="Roboto" panose="02000000000000000000" pitchFamily="2" charset="0"/>
                <a:ea typeface="Roboto" panose="02000000000000000000" pitchFamily="2" charset="0"/>
              </a:rPr>
              <a:t>k </a:t>
            </a:r>
            <a:r>
              <a:rPr lang="en-US" sz="2799" b="1" i="0" kern="0" spc="-300">
                <a:solidFill>
                  <a:schemeClr val="bg1"/>
                </a:solidFill>
                <a:latin typeface="Roboto" panose="02000000000000000000" pitchFamily="2" charset="0"/>
                <a:ea typeface="Roboto" panose="02000000000000000000" pitchFamily="2" charset="0"/>
              </a:rPr>
              <a:t>•</a:t>
            </a:r>
            <a:r>
              <a:rPr lang="en-US" sz="3199" b="1" i="0" kern="0" spc="-300">
                <a:solidFill>
                  <a:schemeClr val="bg1"/>
                </a:solidFill>
                <a:latin typeface="Roboto" panose="02000000000000000000" pitchFamily="2" charset="0"/>
                <a:ea typeface="Roboto" panose="02000000000000000000" pitchFamily="2" charset="0"/>
              </a:rPr>
              <a:t> </a:t>
            </a:r>
            <a:r>
              <a:rPr lang="en-US" sz="3199" b="1" i="0" kern="0">
                <a:solidFill>
                  <a:schemeClr val="bg1"/>
                </a:solidFill>
                <a:latin typeface="Roboto" panose="02000000000000000000" pitchFamily="2" charset="0"/>
                <a:ea typeface="Roboto" panose="02000000000000000000" pitchFamily="2" charset="0"/>
              </a:rPr>
              <a:t>Pla</a:t>
            </a:r>
            <a:r>
              <a:rPr lang="en-US" sz="3199" b="1" i="0" kern="0" spc="-300">
                <a:solidFill>
                  <a:schemeClr val="bg1"/>
                </a:solidFill>
                <a:latin typeface="Roboto" panose="02000000000000000000" pitchFamily="2" charset="0"/>
                <a:ea typeface="Roboto" panose="02000000000000000000" pitchFamily="2" charset="0"/>
              </a:rPr>
              <a:t>n </a:t>
            </a:r>
            <a:r>
              <a:rPr lang="en-US" sz="2799" b="1" i="0" kern="0" spc="-300">
                <a:solidFill>
                  <a:schemeClr val="bg1"/>
                </a:solidFill>
                <a:latin typeface="Roboto" panose="02000000000000000000" pitchFamily="2" charset="0"/>
                <a:ea typeface="Roboto" panose="02000000000000000000" pitchFamily="2" charset="0"/>
              </a:rPr>
              <a:t>•</a:t>
            </a:r>
            <a:r>
              <a:rPr lang="en-US" sz="3199" b="1" i="0" kern="0" spc="-300">
                <a:solidFill>
                  <a:schemeClr val="bg1"/>
                </a:solidFill>
                <a:latin typeface="Roboto" panose="02000000000000000000" pitchFamily="2" charset="0"/>
                <a:ea typeface="Roboto" panose="02000000000000000000" pitchFamily="2" charset="0"/>
              </a:rPr>
              <a:t> </a:t>
            </a:r>
            <a:r>
              <a:rPr lang="en-US" sz="3199" b="1" i="0" kern="0">
                <a:solidFill>
                  <a:schemeClr val="bg1"/>
                </a:solidFill>
                <a:latin typeface="Roboto" panose="02000000000000000000" pitchFamily="2" charset="0"/>
                <a:ea typeface="Roboto" panose="02000000000000000000" pitchFamily="2" charset="0"/>
              </a:rPr>
              <a:t>Act </a:t>
            </a:r>
            <a:br>
              <a:rPr lang="en-US" sz="1600" b="0" kern="0">
                <a:solidFill>
                  <a:schemeClr val="bg1"/>
                </a:solidFill>
              </a:rPr>
            </a:br>
            <a:endParaRPr lang="en-US" sz="1600" b="0" kern="0">
              <a:solidFill>
                <a:schemeClr val="bg1"/>
              </a:solidFill>
            </a:endParaRPr>
          </a:p>
          <a:p>
            <a:pPr algn="ctr" defTabSz="914126">
              <a:lnSpc>
                <a:spcPct val="90000"/>
              </a:lnSpc>
            </a:pPr>
            <a:r>
              <a:rPr lang="en-US" sz="1799" b="0" kern="0">
                <a:solidFill>
                  <a:schemeClr val="bg1"/>
                </a:solidFill>
              </a:rPr>
              <a:t>We Will Achieve</a:t>
            </a:r>
            <a:br>
              <a:rPr lang="en-US" sz="1799" b="0" kern="0">
                <a:solidFill>
                  <a:schemeClr val="bg1"/>
                </a:solidFill>
              </a:rPr>
            </a:br>
            <a:r>
              <a:rPr lang="en-US" sz="1799" b="0" kern="0">
                <a:solidFill>
                  <a:schemeClr val="bg1"/>
                </a:solidFill>
              </a:rPr>
              <a:t>Zero Injuries Today</a:t>
            </a:r>
          </a:p>
        </p:txBody>
      </p:sp>
      <p:pic>
        <p:nvPicPr>
          <p:cNvPr id="6" name="Picture 5" descr="A close up of a sign&#10;&#10;Description automatically generated">
            <a:extLst>
              <a:ext uri="{FF2B5EF4-FFF2-40B4-BE49-F238E27FC236}">
                <a16:creationId xmlns:a16="http://schemas.microsoft.com/office/drawing/2014/main" id="{BB93AD83-8E1E-8740-BDF5-FAC7D43F0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2623" y="1091203"/>
            <a:ext cx="2478649" cy="2478649"/>
          </a:xfrm>
          <a:prstGeom prst="rect">
            <a:avLst/>
          </a:prstGeom>
        </p:spPr>
      </p:pic>
      <p:pic>
        <p:nvPicPr>
          <p:cNvPr id="13" name="Picture 12">
            <a:extLst>
              <a:ext uri="{FF2B5EF4-FFF2-40B4-BE49-F238E27FC236}">
                <a16:creationId xmlns:a16="http://schemas.microsoft.com/office/drawing/2014/main" id="{37153212-F659-1082-EC0E-4928587D8BF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3" name="Title Placeholder 1">
            <a:extLst>
              <a:ext uri="{FF2B5EF4-FFF2-40B4-BE49-F238E27FC236}">
                <a16:creationId xmlns:a16="http://schemas.microsoft.com/office/drawing/2014/main" id="{759D3EAF-B6E3-9F2A-B1BF-3736B7767BA3}"/>
              </a:ext>
            </a:extLst>
          </p:cNvPr>
          <p:cNvSpPr>
            <a:spLocks noGrp="1"/>
          </p:cNvSpPr>
          <p:nvPr>
            <p:ph type="title"/>
          </p:nvPr>
        </p:nvSpPr>
        <p:spPr>
          <a:xfrm>
            <a:off x="609441" y="365126"/>
            <a:ext cx="7943395" cy="589915"/>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B9F9D834-950D-83A7-7D7C-BE0F8A80D645}"/>
              </a:ext>
            </a:extLst>
          </p:cNvPr>
          <p:cNvSpPr>
            <a:spLocks noGrp="1"/>
          </p:cNvSpPr>
          <p:nvPr>
            <p:ph idx="1"/>
          </p:nvPr>
        </p:nvSpPr>
        <p:spPr>
          <a:xfrm>
            <a:off x="609441" y="1104901"/>
            <a:ext cx="7943395" cy="5072063"/>
          </a:xfrm>
          <a:prstGeom prst="rect">
            <a:avLst/>
          </a:prstGeom>
        </p:spPr>
        <p:txBody>
          <a:bodyPr vert="horz" lIns="91440" tIns="45720" rIns="91440" bIns="45720" rtlCol="0">
            <a:noAutofit/>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5E39C137-22C2-9E0A-98F4-AB784ED18BE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8" name="Slide Number Placeholder 5">
            <a:extLst>
              <a:ext uri="{FF2B5EF4-FFF2-40B4-BE49-F238E27FC236}">
                <a16:creationId xmlns:a16="http://schemas.microsoft.com/office/drawing/2014/main" id="{8BC94080-029E-F152-3C6F-80DD46FBB0D6}"/>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spTree>
    <p:extLst>
      <p:ext uri="{BB962C8B-B14F-4D97-AF65-F5344CB8AC3E}">
        <p14:creationId xmlns:p14="http://schemas.microsoft.com/office/powerpoint/2010/main" val="374454676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SPiRE_Internal Audiences Only">
    <p:spTree>
      <p:nvGrpSpPr>
        <p:cNvPr id="1" name=""/>
        <p:cNvGrpSpPr/>
        <p:nvPr/>
      </p:nvGrpSpPr>
      <p:grpSpPr>
        <a:xfrm>
          <a:off x="0" y="0"/>
          <a:ext cx="0" cy="0"/>
          <a:chOff x="0" y="0"/>
          <a:chExt cx="0" cy="0"/>
        </a:xfrm>
      </p:grpSpPr>
      <p:pic>
        <p:nvPicPr>
          <p:cNvPr id="5" name="Picture 4" descr="A black background with white text&#10;&#10;Description automatically generated">
            <a:extLst>
              <a:ext uri="{FF2B5EF4-FFF2-40B4-BE49-F238E27FC236}">
                <a16:creationId xmlns:a16="http://schemas.microsoft.com/office/drawing/2014/main" id="{B062307C-78AF-E5D2-9E9C-E79034ED2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2" name="Rectangle 1">
            <a:extLst>
              <a:ext uri="{FF2B5EF4-FFF2-40B4-BE49-F238E27FC236}">
                <a16:creationId xmlns:a16="http://schemas.microsoft.com/office/drawing/2014/main" id="{298A7024-5D35-7E5F-02C1-08220EFC6B20}"/>
              </a:ext>
            </a:extLst>
          </p:cNvPr>
          <p:cNvSpPr/>
          <p:nvPr/>
        </p:nvSpPr>
        <p:spPr>
          <a:xfrm>
            <a:off x="0" y="0"/>
            <a:ext cx="20829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32" name="Picture 31" descr="Text, logo&#10;&#10;Description automatically generated">
            <a:extLst>
              <a:ext uri="{FF2B5EF4-FFF2-40B4-BE49-F238E27FC236}">
                <a16:creationId xmlns:a16="http://schemas.microsoft.com/office/drawing/2014/main" id="{0733002C-E312-1B4C-9E4C-FCA0D3F767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407" t="34812" r="10260" b="34513"/>
          <a:stretch/>
        </p:blipFill>
        <p:spPr>
          <a:xfrm rot="16200000">
            <a:off x="-2111224" y="2855089"/>
            <a:ext cx="6236473" cy="1147823"/>
          </a:xfrm>
          <a:prstGeom prst="rect">
            <a:avLst/>
          </a:prstGeom>
        </p:spPr>
      </p:pic>
      <p:sp>
        <p:nvSpPr>
          <p:cNvPr id="8" name="Slide Number Placeholder 5">
            <a:extLst>
              <a:ext uri="{FF2B5EF4-FFF2-40B4-BE49-F238E27FC236}">
                <a16:creationId xmlns:a16="http://schemas.microsoft.com/office/drawing/2014/main" id="{0D970D27-D810-61D6-CA2E-53F3EDBD61EE}"/>
              </a:ext>
            </a:extLst>
          </p:cNvPr>
          <p:cNvSpPr>
            <a:spLocks noGrp="1"/>
          </p:cNvSpPr>
          <p:nvPr>
            <p:ph type="sldNum" sz="quarter" idx="16"/>
          </p:nvPr>
        </p:nvSpPr>
        <p:spPr>
          <a:xfrm>
            <a:off x="11701272" y="6356351"/>
            <a:ext cx="386185" cy="365125"/>
          </a:xfrm>
          <a:prstGeom prst="rect">
            <a:avLst/>
          </a:prstGeom>
        </p:spPr>
        <p:txBody>
          <a:bodyPr lIns="0" tIns="0" rIns="0" bIns="0"/>
          <a:lstStyle>
            <a:lvl1pPr>
              <a:defRPr sz="1000">
                <a:solidFill>
                  <a:schemeClr val="tx2"/>
                </a:solidFill>
              </a:defRPr>
            </a:lvl1pPr>
          </a:lstStyle>
          <a:p>
            <a:fld id="{5F6EEA8A-7DD5-4B47-82F9-2617BF385EBD}" type="slidenum">
              <a:rPr lang="en-US" smtClean="0"/>
              <a:pPr/>
              <a:t>‹#›</a:t>
            </a:fld>
            <a:endParaRPr lang="en-US"/>
          </a:p>
        </p:txBody>
      </p:sp>
      <p:pic>
        <p:nvPicPr>
          <p:cNvPr id="10" name="Picture 9">
            <a:extLst>
              <a:ext uri="{FF2B5EF4-FFF2-40B4-BE49-F238E27FC236}">
                <a16:creationId xmlns:a16="http://schemas.microsoft.com/office/drawing/2014/main" id="{16349F4B-65F3-1515-D4F7-514BAB51EAB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943624" y="6214401"/>
            <a:ext cx="1812101" cy="688778"/>
          </a:xfrm>
          <a:prstGeom prst="rect">
            <a:avLst/>
          </a:prstGeom>
        </p:spPr>
      </p:pic>
      <p:sp>
        <p:nvSpPr>
          <p:cNvPr id="3" name="Title Placeholder 1">
            <a:extLst>
              <a:ext uri="{FF2B5EF4-FFF2-40B4-BE49-F238E27FC236}">
                <a16:creationId xmlns:a16="http://schemas.microsoft.com/office/drawing/2014/main" id="{A65D0A4A-67EA-2DB3-4AC7-3D905AE8FD53}"/>
              </a:ext>
            </a:extLst>
          </p:cNvPr>
          <p:cNvSpPr>
            <a:spLocks noGrp="1"/>
          </p:cNvSpPr>
          <p:nvPr>
            <p:ph type="title"/>
          </p:nvPr>
        </p:nvSpPr>
        <p:spPr>
          <a:xfrm>
            <a:off x="2262163" y="365126"/>
            <a:ext cx="9307063" cy="589915"/>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4512EFEB-E398-91E1-42FF-292444E6F0F9}"/>
              </a:ext>
            </a:extLst>
          </p:cNvPr>
          <p:cNvSpPr>
            <a:spLocks noGrp="1"/>
          </p:cNvSpPr>
          <p:nvPr>
            <p:ph idx="1"/>
          </p:nvPr>
        </p:nvSpPr>
        <p:spPr>
          <a:xfrm>
            <a:off x="2262163" y="1104901"/>
            <a:ext cx="9307063" cy="5072063"/>
          </a:xfrm>
          <a:prstGeom prst="rect">
            <a:avLst/>
          </a:prstGeom>
        </p:spPr>
        <p:txBody>
          <a:bodyPr vert="horz" lIns="91440" tIns="45720" rIns="91440" bIns="45720" rtlCol="0">
            <a:noAutofit/>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569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vider_Blue">
    <p:spTree>
      <p:nvGrpSpPr>
        <p:cNvPr id="1" name=""/>
        <p:cNvGrpSpPr/>
        <p:nvPr/>
      </p:nvGrpSpPr>
      <p:grpSpPr>
        <a:xfrm>
          <a:off x="0" y="0"/>
          <a:ext cx="0" cy="0"/>
          <a:chOff x="0" y="0"/>
          <a:chExt cx="0" cy="0"/>
        </a:xfrm>
      </p:grpSpPr>
      <p:pic>
        <p:nvPicPr>
          <p:cNvPr id="3" name="Picture 2" descr="A blue rectangle with white text&#10;&#10;Description automatically generated">
            <a:extLst>
              <a:ext uri="{FF2B5EF4-FFF2-40B4-BE49-F238E27FC236}">
                <a16:creationId xmlns:a16="http://schemas.microsoft.com/office/drawing/2014/main" id="{DC71055C-EA87-5FA0-047A-8D0314399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5" name="Round Same Side Corner Rectangle 4">
            <a:extLst>
              <a:ext uri="{FF2B5EF4-FFF2-40B4-BE49-F238E27FC236}">
                <a16:creationId xmlns:a16="http://schemas.microsoft.com/office/drawing/2014/main" id="{27DBD9C8-36F7-A8D7-51A5-8D246AF98D68}"/>
              </a:ext>
            </a:extLst>
          </p:cNvPr>
          <p:cNvSpPr/>
          <p:nvPr/>
        </p:nvSpPr>
        <p:spPr>
          <a:xfrm rot="5400000">
            <a:off x="2668820" y="-497811"/>
            <a:ext cx="2515985" cy="7853622"/>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534" y="2440705"/>
            <a:ext cx="6093840" cy="2014424"/>
          </a:xfrm>
        </p:spPr>
        <p:txBody>
          <a:bodyPr/>
          <a:lstStyle>
            <a:lvl1pPr>
              <a:defRPr sz="4799"/>
            </a:lvl1pPr>
          </a:lstStyle>
          <a:p>
            <a:r>
              <a:rPr lang="en-US"/>
              <a:t>Click to Edit</a:t>
            </a:r>
            <a:br>
              <a:rPr lang="en-US"/>
            </a:br>
            <a:r>
              <a:rPr lang="en-US"/>
              <a:t>Divider Title</a:t>
            </a:r>
          </a:p>
        </p:txBody>
      </p:sp>
    </p:spTree>
    <p:extLst>
      <p:ext uri="{BB962C8B-B14F-4D97-AF65-F5344CB8AC3E}">
        <p14:creationId xmlns:p14="http://schemas.microsoft.com/office/powerpoint/2010/main" val="2079682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vider_Ink">
    <p:spTree>
      <p:nvGrpSpPr>
        <p:cNvPr id="1" name=""/>
        <p:cNvGrpSpPr/>
        <p:nvPr/>
      </p:nvGrpSpPr>
      <p:grpSpPr>
        <a:xfrm>
          <a:off x="0" y="0"/>
          <a:ext cx="0" cy="0"/>
          <a:chOff x="0" y="0"/>
          <a:chExt cx="0" cy="0"/>
        </a:xfrm>
      </p:grpSpPr>
      <p:pic>
        <p:nvPicPr>
          <p:cNvPr id="3" name="Picture 2" descr="A black rectangular object with white text&#10;&#10;Description automatically generated">
            <a:extLst>
              <a:ext uri="{FF2B5EF4-FFF2-40B4-BE49-F238E27FC236}">
                <a16:creationId xmlns:a16="http://schemas.microsoft.com/office/drawing/2014/main" id="{99DB16C1-181B-50F8-5038-BF4E8EE5C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0" name="Round Same Side Corner Rectangle 9">
            <a:extLst>
              <a:ext uri="{FF2B5EF4-FFF2-40B4-BE49-F238E27FC236}">
                <a16:creationId xmlns:a16="http://schemas.microsoft.com/office/drawing/2014/main" id="{723052BD-B57F-C190-004E-73909C3D1FD1}"/>
              </a:ext>
            </a:extLst>
          </p:cNvPr>
          <p:cNvSpPr/>
          <p:nvPr/>
        </p:nvSpPr>
        <p:spPr>
          <a:xfrm rot="5400000">
            <a:off x="2668820" y="-497811"/>
            <a:ext cx="2515985" cy="7853622"/>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1" name="Title 1">
            <a:extLst>
              <a:ext uri="{FF2B5EF4-FFF2-40B4-BE49-F238E27FC236}">
                <a16:creationId xmlns:a16="http://schemas.microsoft.com/office/drawing/2014/main" id="{8FA55E93-3E51-520A-F059-42BD8E66B9AB}"/>
              </a:ext>
            </a:extLst>
          </p:cNvPr>
          <p:cNvSpPr>
            <a:spLocks noGrp="1"/>
          </p:cNvSpPr>
          <p:nvPr>
            <p:ph type="title" hasCustomPrompt="1"/>
          </p:nvPr>
        </p:nvSpPr>
        <p:spPr>
          <a:xfrm>
            <a:off x="722534" y="2440705"/>
            <a:ext cx="6093840" cy="2014424"/>
          </a:xfrm>
        </p:spPr>
        <p:txBody>
          <a:bodyPr/>
          <a:lstStyle>
            <a:lvl1pPr>
              <a:defRPr sz="4799"/>
            </a:lvl1pPr>
          </a:lstStyle>
          <a:p>
            <a:r>
              <a:rPr lang="en-US"/>
              <a:t>Click to Edit</a:t>
            </a:r>
            <a:br>
              <a:rPr lang="en-US"/>
            </a:br>
            <a:r>
              <a:rPr lang="en-US"/>
              <a:t>Divider Title</a:t>
            </a:r>
          </a:p>
        </p:txBody>
      </p:sp>
    </p:spTree>
    <p:extLst>
      <p:ext uri="{BB962C8B-B14F-4D97-AF65-F5344CB8AC3E}">
        <p14:creationId xmlns:p14="http://schemas.microsoft.com/office/powerpoint/2010/main" val="3653279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V Title_WHQ">
    <p:spTree>
      <p:nvGrpSpPr>
        <p:cNvPr id="1" name=""/>
        <p:cNvGrpSpPr/>
        <p:nvPr/>
      </p:nvGrpSpPr>
      <p:grpSpPr>
        <a:xfrm>
          <a:off x="0" y="0"/>
          <a:ext cx="0" cy="0"/>
          <a:chOff x="0" y="0"/>
          <a:chExt cx="0" cy="0"/>
        </a:xfrm>
      </p:grpSpPr>
      <p:pic>
        <p:nvPicPr>
          <p:cNvPr id="3" name="Picture 2" descr="A picture containing grass, sky, outdoor, building&#10;&#10;Description automatically generated">
            <a:extLst>
              <a:ext uri="{FF2B5EF4-FFF2-40B4-BE49-F238E27FC236}">
                <a16:creationId xmlns:a16="http://schemas.microsoft.com/office/drawing/2014/main" id="{C1CE63B0-2BF7-9AD5-CA88-41F05D1457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00"/>
          <a:stretch/>
        </p:blipFill>
        <p:spPr>
          <a:xfrm>
            <a:off x="-22530" y="-1"/>
            <a:ext cx="12211354" cy="6858001"/>
          </a:xfrm>
          <a:prstGeom prst="rect">
            <a:avLst/>
          </a:prstGeom>
        </p:spPr>
      </p:pic>
      <p:grpSp>
        <p:nvGrpSpPr>
          <p:cNvPr id="2" name="Group 1">
            <a:extLst>
              <a:ext uri="{FF2B5EF4-FFF2-40B4-BE49-F238E27FC236}">
                <a16:creationId xmlns:a16="http://schemas.microsoft.com/office/drawing/2014/main" id="{D4CC409F-ECB5-1607-FB3C-C56CD774E834}"/>
              </a:ext>
            </a:extLst>
          </p:cNvPr>
          <p:cNvGrpSpPr/>
          <p:nvPr/>
        </p:nvGrpSpPr>
        <p:grpSpPr>
          <a:xfrm>
            <a:off x="-11265" y="-1"/>
            <a:ext cx="12200089" cy="6858001"/>
            <a:chOff x="0" y="6961"/>
            <a:chExt cx="12192000" cy="6844078"/>
          </a:xfrm>
        </p:grpSpPr>
        <p:sp>
          <p:nvSpPr>
            <p:cNvPr id="4" name="Rectangle 3">
              <a:extLst>
                <a:ext uri="{FF2B5EF4-FFF2-40B4-BE49-F238E27FC236}">
                  <a16:creationId xmlns:a16="http://schemas.microsoft.com/office/drawing/2014/main" id="{9A518782-04EC-6E9E-0A17-E9BDCDD803ED}"/>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D7C69A1D-9503-546D-5F2C-7D66D7D997CE}"/>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6" name="Picture 5" descr="A black screen with white text&#10;&#10;Description automatically generated">
            <a:extLst>
              <a:ext uri="{FF2B5EF4-FFF2-40B4-BE49-F238E27FC236}">
                <a16:creationId xmlns:a16="http://schemas.microsoft.com/office/drawing/2014/main" id="{AF5C70E9-9036-F7C9-5F08-B174658639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6" name="Round Same Side Corner Rectangle 15">
            <a:extLst>
              <a:ext uri="{FF2B5EF4-FFF2-40B4-BE49-F238E27FC236}">
                <a16:creationId xmlns:a16="http://schemas.microsoft.com/office/drawing/2014/main" id="{0F10E1A3-32C9-6F1F-14DC-70223C3D07FD}"/>
              </a:ext>
            </a:extLst>
          </p:cNvPr>
          <p:cNvSpPr/>
          <p:nvPr/>
        </p:nvSpPr>
        <p:spPr>
          <a:xfrm rot="5400000">
            <a:off x="2509051"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2" name="Title 1">
            <a:extLst>
              <a:ext uri="{FF2B5EF4-FFF2-40B4-BE49-F238E27FC236}">
                <a16:creationId xmlns:a16="http://schemas.microsoft.com/office/drawing/2014/main" id="{2BD4A8B9-21FE-CF57-D560-81EF466398CF}"/>
              </a:ext>
            </a:extLst>
          </p:cNvPr>
          <p:cNvSpPr>
            <a:spLocks noGrp="1"/>
          </p:cNvSpPr>
          <p:nvPr>
            <p:ph type="title"/>
          </p:nvPr>
        </p:nvSpPr>
        <p:spPr>
          <a:xfrm>
            <a:off x="600500" y="1555494"/>
            <a:ext cx="6093840" cy="1712119"/>
          </a:xfrm>
        </p:spPr>
        <p:txBody>
          <a:bodyPr/>
          <a:lstStyle>
            <a:lvl1pPr>
              <a:defRPr b="0" i="0">
                <a:solidFill>
                  <a:schemeClr val="tx2"/>
                </a:solidFill>
                <a:latin typeface="+mj-lt"/>
                <a:ea typeface="Roboto Light" panose="02000000000000000000" pitchFamily="2" charset="0"/>
              </a:defRPr>
            </a:lvl1pPr>
          </a:lstStyle>
          <a:p>
            <a:r>
              <a:rPr lang="en-US"/>
              <a:t>Click to edit Master title style</a:t>
            </a:r>
          </a:p>
        </p:txBody>
      </p:sp>
      <p:sp>
        <p:nvSpPr>
          <p:cNvPr id="23" name="Text Placeholder 1">
            <a:extLst>
              <a:ext uri="{FF2B5EF4-FFF2-40B4-BE49-F238E27FC236}">
                <a16:creationId xmlns:a16="http://schemas.microsoft.com/office/drawing/2014/main" id="{42945619-ADDD-7859-3163-587496833133}"/>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4" name="Text Placeholder2">
            <a:extLst>
              <a:ext uri="{FF2B5EF4-FFF2-40B4-BE49-F238E27FC236}">
                <a16:creationId xmlns:a16="http://schemas.microsoft.com/office/drawing/2014/main" id="{4E4CDC05-9A1E-EB88-99CA-A84F396407A7}"/>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735701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vider_Paper">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B9EC90B5-E3AB-293F-10E4-1316DC3CA3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5" name="Round Same Side Corner Rectangle 4">
            <a:extLst>
              <a:ext uri="{FF2B5EF4-FFF2-40B4-BE49-F238E27FC236}">
                <a16:creationId xmlns:a16="http://schemas.microsoft.com/office/drawing/2014/main" id="{27DBD9C8-36F7-A8D7-51A5-8D246AF98D68}"/>
              </a:ext>
            </a:extLst>
          </p:cNvPr>
          <p:cNvSpPr/>
          <p:nvPr/>
        </p:nvSpPr>
        <p:spPr>
          <a:xfrm rot="5400000">
            <a:off x="2668820" y="-497811"/>
            <a:ext cx="2515985" cy="7853622"/>
          </a:xfrm>
          <a:prstGeom prst="round2SameRect">
            <a:avLst>
              <a:gd name="adj1" fmla="val 48864"/>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534" y="2440705"/>
            <a:ext cx="6093840" cy="2014424"/>
          </a:xfrm>
        </p:spPr>
        <p:txBody>
          <a:bodyPr/>
          <a:lstStyle>
            <a:lvl1pPr>
              <a:defRPr sz="4799">
                <a:solidFill>
                  <a:schemeClr val="bg1"/>
                </a:solidFill>
              </a:defRPr>
            </a:lvl1pPr>
          </a:lstStyle>
          <a:p>
            <a:r>
              <a:rPr lang="en-US"/>
              <a:t>Click to Edit</a:t>
            </a:r>
            <a:br>
              <a:rPr lang="en-US"/>
            </a:br>
            <a:r>
              <a:rPr lang="en-US"/>
              <a:t>Divider Title</a:t>
            </a:r>
          </a:p>
        </p:txBody>
      </p:sp>
    </p:spTree>
    <p:extLst>
      <p:ext uri="{BB962C8B-B14F-4D97-AF65-F5344CB8AC3E}">
        <p14:creationId xmlns:p14="http://schemas.microsoft.com/office/powerpoint/2010/main" val="3133318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Take-Away">
    <p:spTree>
      <p:nvGrpSpPr>
        <p:cNvPr id="1" name=""/>
        <p:cNvGrpSpPr/>
        <p:nvPr/>
      </p:nvGrpSpPr>
      <p:grpSpPr>
        <a:xfrm>
          <a:off x="0" y="0"/>
          <a:ext cx="0" cy="0"/>
          <a:chOff x="0" y="0"/>
          <a:chExt cx="0" cy="0"/>
        </a:xfrm>
      </p:grpSpPr>
      <p:pic>
        <p:nvPicPr>
          <p:cNvPr id="8" name="Picture 7" descr="A black background with white text&#10;&#10;Description automatically generated">
            <a:extLst>
              <a:ext uri="{FF2B5EF4-FFF2-40B4-BE49-F238E27FC236}">
                <a16:creationId xmlns:a16="http://schemas.microsoft.com/office/drawing/2014/main" id="{5DDDEF84-17AC-D881-A124-61B71924E9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2" name="Title 1">
            <a:extLst>
              <a:ext uri="{FF2B5EF4-FFF2-40B4-BE49-F238E27FC236}">
                <a16:creationId xmlns:a16="http://schemas.microsoft.com/office/drawing/2014/main" id="{D12A256F-0FDD-4B3E-BC4E-8B719310D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018AAE-5EBA-40BB-961B-BA99D9E036D4}"/>
              </a:ext>
            </a:extLst>
          </p:cNvPr>
          <p:cNvSpPr>
            <a:spLocks noGrp="1"/>
          </p:cNvSpPr>
          <p:nvPr>
            <p:ph idx="1"/>
          </p:nvPr>
        </p:nvSpPr>
        <p:spPr>
          <a:xfrm>
            <a:off x="609441" y="1051035"/>
            <a:ext cx="10959785" cy="4358406"/>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A92B365-74C2-6131-7BFD-7276F6A359A8}"/>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7" name="Picture 6">
            <a:extLst>
              <a:ext uri="{FF2B5EF4-FFF2-40B4-BE49-F238E27FC236}">
                <a16:creationId xmlns:a16="http://schemas.microsoft.com/office/drawing/2014/main" id="{D35C53A7-06F6-E7E0-D1DD-A0B9147ACB1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6" name="Text Placeholder 5">
            <a:extLst>
              <a:ext uri="{FF2B5EF4-FFF2-40B4-BE49-F238E27FC236}">
                <a16:creationId xmlns:a16="http://schemas.microsoft.com/office/drawing/2014/main" id="{77C285B5-C624-4FEC-6ECB-62D24A7E3623}"/>
              </a:ext>
            </a:extLst>
          </p:cNvPr>
          <p:cNvSpPr>
            <a:spLocks noGrp="1"/>
          </p:cNvSpPr>
          <p:nvPr>
            <p:ph type="body" sz="quarter" idx="17" hasCustomPrompt="1"/>
          </p:nvPr>
        </p:nvSpPr>
        <p:spPr>
          <a:xfrm>
            <a:off x="609442" y="5526089"/>
            <a:ext cx="10960420" cy="650875"/>
          </a:xfrm>
        </p:spPr>
        <p:txBody>
          <a:bodyPr anchor="b"/>
          <a:lstStyle>
            <a:lvl1pPr>
              <a:defRPr sz="2399" b="0" i="0">
                <a:latin typeface="Roboto" panose="02000000000000000000" pitchFamily="2" charset="0"/>
                <a:ea typeface="Roboto" panose="02000000000000000000" pitchFamily="2" charset="0"/>
              </a:defRPr>
            </a:lvl1pPr>
          </a:lstStyle>
          <a:p>
            <a:pPr lvl="0"/>
            <a:r>
              <a:rPr lang="en-US"/>
              <a:t>Click to add take-away statement</a:t>
            </a:r>
          </a:p>
        </p:txBody>
      </p:sp>
    </p:spTree>
    <p:extLst>
      <p:ext uri="{BB962C8B-B14F-4D97-AF65-F5344CB8AC3E}">
        <p14:creationId xmlns:p14="http://schemas.microsoft.com/office/powerpoint/2010/main" val="3323905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Content Duo">
    <p:spTree>
      <p:nvGrpSpPr>
        <p:cNvPr id="1" name=""/>
        <p:cNvGrpSpPr/>
        <p:nvPr/>
      </p:nvGrpSpPr>
      <p:grpSpPr>
        <a:xfrm>
          <a:off x="0" y="0"/>
          <a:ext cx="0" cy="0"/>
          <a:chOff x="0" y="0"/>
          <a:chExt cx="0" cy="0"/>
        </a:xfrm>
      </p:grpSpPr>
      <p:pic>
        <p:nvPicPr>
          <p:cNvPr id="5" name="Picture 4" descr="A black background with white text&#10;&#10;Description automatically generated">
            <a:extLst>
              <a:ext uri="{FF2B5EF4-FFF2-40B4-BE49-F238E27FC236}">
                <a16:creationId xmlns:a16="http://schemas.microsoft.com/office/drawing/2014/main" id="{36AFCFE3-3770-86C1-7746-71F3902A62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2" name="Title 1">
            <a:extLst>
              <a:ext uri="{FF2B5EF4-FFF2-40B4-BE49-F238E27FC236}">
                <a16:creationId xmlns:a16="http://schemas.microsoft.com/office/drawing/2014/main" id="{CA80EF39-BC61-4411-A40E-E9F7F0EED79C}"/>
              </a:ext>
            </a:extLst>
          </p:cNvPr>
          <p:cNvSpPr>
            <a:spLocks noGrp="1"/>
          </p:cNvSpPr>
          <p:nvPr>
            <p:ph type="title"/>
          </p:nvPr>
        </p:nvSpPr>
        <p:spPr>
          <a:xfrm>
            <a:off x="609441" y="365126"/>
            <a:ext cx="10959785" cy="58991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7719E6C-1B2A-4BA9-8B19-196AEE570B58}"/>
              </a:ext>
            </a:extLst>
          </p:cNvPr>
          <p:cNvSpPr>
            <a:spLocks noGrp="1"/>
          </p:cNvSpPr>
          <p:nvPr>
            <p:ph sz="half" idx="1"/>
          </p:nvPr>
        </p:nvSpPr>
        <p:spPr>
          <a:xfrm>
            <a:off x="609441" y="1046747"/>
            <a:ext cx="5408791" cy="5130216"/>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9F1FF6-1570-4E98-8486-839E2EB39CA5}"/>
              </a:ext>
            </a:extLst>
          </p:cNvPr>
          <p:cNvSpPr>
            <a:spLocks noGrp="1"/>
          </p:cNvSpPr>
          <p:nvPr>
            <p:ph sz="half" idx="2"/>
          </p:nvPr>
        </p:nvSpPr>
        <p:spPr>
          <a:xfrm>
            <a:off x="6170593" y="1046747"/>
            <a:ext cx="5398634" cy="5130216"/>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1743769D-FDFB-EA79-4798-0BFF55EA8769}"/>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11D82CD3-5B07-8FCC-84CA-F3971438FB4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3824670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ntent Duo With Subtitles">
    <p:spTree>
      <p:nvGrpSpPr>
        <p:cNvPr id="1" name=""/>
        <p:cNvGrpSpPr/>
        <p:nvPr/>
      </p:nvGrpSpPr>
      <p:grpSpPr>
        <a:xfrm>
          <a:off x="0" y="0"/>
          <a:ext cx="0" cy="0"/>
          <a:chOff x="0" y="0"/>
          <a:chExt cx="0" cy="0"/>
        </a:xfrm>
      </p:grpSpPr>
      <p:pic>
        <p:nvPicPr>
          <p:cNvPr id="7" name="Picture 6" descr="A black background with white text&#10;&#10;Description automatically generated">
            <a:extLst>
              <a:ext uri="{FF2B5EF4-FFF2-40B4-BE49-F238E27FC236}">
                <a16:creationId xmlns:a16="http://schemas.microsoft.com/office/drawing/2014/main" id="{A686CA1F-7984-C0A9-1CF1-C2E72A20E5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2" name="Title 1">
            <a:extLst>
              <a:ext uri="{FF2B5EF4-FFF2-40B4-BE49-F238E27FC236}">
                <a16:creationId xmlns:a16="http://schemas.microsoft.com/office/drawing/2014/main" id="{EEB127CE-5161-429C-A0A0-2E7021906363}"/>
              </a:ext>
            </a:extLst>
          </p:cNvPr>
          <p:cNvSpPr>
            <a:spLocks noGrp="1"/>
          </p:cNvSpPr>
          <p:nvPr>
            <p:ph type="title"/>
          </p:nvPr>
        </p:nvSpPr>
        <p:spPr>
          <a:xfrm>
            <a:off x="577366" y="365126"/>
            <a:ext cx="10991861" cy="585370"/>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DFE7D-E296-42D4-A189-AD21F302FA6F}"/>
              </a:ext>
            </a:extLst>
          </p:cNvPr>
          <p:cNvSpPr>
            <a:spLocks noGrp="1"/>
          </p:cNvSpPr>
          <p:nvPr>
            <p:ph type="body" idx="1"/>
          </p:nvPr>
        </p:nvSpPr>
        <p:spPr>
          <a:xfrm>
            <a:off x="577366" y="1010657"/>
            <a:ext cx="5418648" cy="424363"/>
          </a:xfrm>
        </p:spPr>
        <p:txBody>
          <a:bodyPr anchor="b"/>
          <a:lstStyle>
            <a:lvl1pPr marL="0" indent="0">
              <a:buNone/>
              <a:defRPr sz="2399" b="1" i="0">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5D1A72-1BA9-4877-B218-FF0C5E1A45A3}"/>
              </a:ext>
            </a:extLst>
          </p:cNvPr>
          <p:cNvSpPr>
            <a:spLocks noGrp="1"/>
          </p:cNvSpPr>
          <p:nvPr>
            <p:ph sz="half" idx="2"/>
          </p:nvPr>
        </p:nvSpPr>
        <p:spPr>
          <a:xfrm>
            <a:off x="577366" y="1495179"/>
            <a:ext cx="5418648" cy="4694484"/>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0AC7A-5506-4235-9CF1-A7435E349ABE}"/>
              </a:ext>
            </a:extLst>
          </p:cNvPr>
          <p:cNvSpPr>
            <a:spLocks noGrp="1"/>
          </p:cNvSpPr>
          <p:nvPr>
            <p:ph type="body" sz="quarter" idx="3"/>
          </p:nvPr>
        </p:nvSpPr>
        <p:spPr>
          <a:xfrm>
            <a:off x="6170593" y="1010657"/>
            <a:ext cx="5398634" cy="424363"/>
          </a:xfrm>
        </p:spPr>
        <p:txBody>
          <a:bodyPr anchor="b"/>
          <a:lstStyle>
            <a:lvl1pPr marL="0" indent="0">
              <a:buNone/>
              <a:defRPr sz="2399" b="1" i="0">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D8F315-7C4C-4C18-9A6F-B6696922C6AE}"/>
              </a:ext>
            </a:extLst>
          </p:cNvPr>
          <p:cNvSpPr>
            <a:spLocks noGrp="1"/>
          </p:cNvSpPr>
          <p:nvPr>
            <p:ph sz="quarter" idx="4"/>
          </p:nvPr>
        </p:nvSpPr>
        <p:spPr>
          <a:xfrm>
            <a:off x="6170593" y="1495179"/>
            <a:ext cx="5398634" cy="4694484"/>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830E02EE-6332-306A-E25F-5A6B03222B4C}"/>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5" name="Picture 14">
            <a:extLst>
              <a:ext uri="{FF2B5EF4-FFF2-40B4-BE49-F238E27FC236}">
                <a16:creationId xmlns:a16="http://schemas.microsoft.com/office/drawing/2014/main" id="{70D27810-D058-CB43-B605-27D0BA36C91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2464695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90CD33EE-D433-90FF-0031-5EFA73FA11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2" name="Title 1">
            <a:extLst>
              <a:ext uri="{FF2B5EF4-FFF2-40B4-BE49-F238E27FC236}">
                <a16:creationId xmlns:a16="http://schemas.microsoft.com/office/drawing/2014/main" id="{35C875F2-AB1B-44F9-A6CD-F38E1C9699E9}"/>
              </a:ext>
            </a:extLst>
          </p:cNvPr>
          <p:cNvSpPr>
            <a:spLocks noGrp="1"/>
          </p:cNvSpPr>
          <p:nvPr>
            <p:ph type="title" hasCustomPrompt="1"/>
          </p:nvPr>
        </p:nvSpPr>
        <p:spPr>
          <a:xfrm>
            <a:off x="619599" y="457200"/>
            <a:ext cx="4151184" cy="3130952"/>
          </a:xfrm>
        </p:spPr>
        <p:txBody>
          <a:bodyPr anchor="b"/>
          <a:lstStyle>
            <a:lvl1pPr>
              <a:defRPr sz="3399"/>
            </a:lvl1pPr>
          </a:lstStyle>
          <a:p>
            <a:r>
              <a:rPr lang="en-US"/>
              <a:t>Click to edit </a:t>
            </a:r>
            <a:br>
              <a:rPr lang="en-US"/>
            </a:br>
            <a:r>
              <a:rPr lang="en-US"/>
              <a:t>Master title style</a:t>
            </a:r>
          </a:p>
        </p:txBody>
      </p:sp>
      <p:sp>
        <p:nvSpPr>
          <p:cNvPr id="3" name="Content Placeholder 2">
            <a:extLst>
              <a:ext uri="{FF2B5EF4-FFF2-40B4-BE49-F238E27FC236}">
                <a16:creationId xmlns:a16="http://schemas.microsoft.com/office/drawing/2014/main" id="{BB1845AA-17DF-46D0-897A-09BD2EB86003}"/>
              </a:ext>
            </a:extLst>
          </p:cNvPr>
          <p:cNvSpPr>
            <a:spLocks noGrp="1"/>
          </p:cNvSpPr>
          <p:nvPr>
            <p:ph idx="1"/>
          </p:nvPr>
        </p:nvSpPr>
        <p:spPr>
          <a:xfrm>
            <a:off x="5181838" y="457201"/>
            <a:ext cx="6387388" cy="5403850"/>
          </a:xfrm>
        </p:spPr>
        <p:txBody>
          <a:bodyPr/>
          <a:lstStyle>
            <a:lvl1pPr>
              <a:lnSpc>
                <a:spcPct val="100000"/>
              </a:lnSpc>
              <a:spcBef>
                <a:spcPts val="600"/>
              </a:spcBef>
              <a:defRPr sz="2399" b="0" i="0">
                <a:latin typeface="Roboto" panose="02000000000000000000" pitchFamily="2" charset="0"/>
                <a:ea typeface="Roboto" panose="02000000000000000000" pitchFamily="2" charset="0"/>
              </a:defRPr>
            </a:lvl1pPr>
            <a:lvl2pPr>
              <a:lnSpc>
                <a:spcPct val="100000"/>
              </a:lnSpc>
              <a:spcBef>
                <a:spcPts val="600"/>
              </a:spcBef>
              <a:defRPr sz="1999" b="0" i="0">
                <a:latin typeface="Roboto" panose="02000000000000000000" pitchFamily="2" charset="0"/>
                <a:ea typeface="Roboto" panose="02000000000000000000" pitchFamily="2" charset="0"/>
              </a:defRPr>
            </a:lvl2pPr>
            <a:lvl3pPr>
              <a:lnSpc>
                <a:spcPct val="100000"/>
              </a:lnSpc>
              <a:spcBef>
                <a:spcPts val="600"/>
              </a:spcBef>
              <a:defRPr sz="1799"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455AAF1F-AC2C-DA70-A05F-C4EC7384E7F2}"/>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2" name="Picture 11">
            <a:extLst>
              <a:ext uri="{FF2B5EF4-FFF2-40B4-BE49-F238E27FC236}">
                <a16:creationId xmlns:a16="http://schemas.microsoft.com/office/drawing/2014/main" id="{A1900B83-B69B-D8EB-3A0B-1EDD918C93B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5" name="Content Placeholder 2">
            <a:extLst>
              <a:ext uri="{FF2B5EF4-FFF2-40B4-BE49-F238E27FC236}">
                <a16:creationId xmlns:a16="http://schemas.microsoft.com/office/drawing/2014/main" id="{8DE7F7D4-B877-61B8-B5BE-9B53A6E96B7D}"/>
              </a:ext>
            </a:extLst>
          </p:cNvPr>
          <p:cNvSpPr>
            <a:spLocks noGrp="1"/>
          </p:cNvSpPr>
          <p:nvPr>
            <p:ph idx="17"/>
          </p:nvPr>
        </p:nvSpPr>
        <p:spPr>
          <a:xfrm>
            <a:off x="619599" y="3854370"/>
            <a:ext cx="4151184" cy="2126378"/>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22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802BBB39-CA23-BF6A-1C26-0F6888B9CA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1" name="Picture Placeholder 4">
            <a:extLst>
              <a:ext uri="{FF2B5EF4-FFF2-40B4-BE49-F238E27FC236}">
                <a16:creationId xmlns:a16="http://schemas.microsoft.com/office/drawing/2014/main" id="{04B89BDF-690C-1BFF-8F58-1047878BBC3C}"/>
              </a:ext>
            </a:extLst>
          </p:cNvPr>
          <p:cNvSpPr>
            <a:spLocks noGrp="1"/>
          </p:cNvSpPr>
          <p:nvPr>
            <p:ph type="pic" sz="quarter" idx="12"/>
          </p:nvPr>
        </p:nvSpPr>
        <p:spPr>
          <a:xfrm>
            <a:off x="5928809" y="0"/>
            <a:ext cx="6260016" cy="5980748"/>
          </a:xfrm>
          <a:prstGeom prst="rect">
            <a:avLst/>
          </a:prstGeom>
          <a:effectLst/>
        </p:spPr>
        <p:txBody>
          <a:bodyPr anchor="ctr"/>
          <a:lstStyle>
            <a:lvl1pPr marL="0" indent="0" algn="ctr">
              <a:buNone/>
              <a:defRPr sz="2799" b="0" i="0">
                <a:solidFill>
                  <a:schemeClr val="tx2"/>
                </a:solidFill>
                <a:latin typeface="Roboto" panose="02000000000000000000" pitchFamily="2" charset="0"/>
                <a:ea typeface="Roboto" panose="02000000000000000000" pitchFamily="2" charset="0"/>
              </a:defRPr>
            </a:lvl1pPr>
          </a:lstStyle>
          <a:p>
            <a:r>
              <a:rPr lang="en-US"/>
              <a:t>Click icon to add picture</a:t>
            </a:r>
          </a:p>
        </p:txBody>
      </p:sp>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hasCustomPrompt="1"/>
          </p:nvPr>
        </p:nvSpPr>
        <p:spPr>
          <a:xfrm>
            <a:off x="619598" y="457200"/>
            <a:ext cx="4969518" cy="3130952"/>
          </a:xfrm>
        </p:spPr>
        <p:txBody>
          <a:bodyPr anchor="b"/>
          <a:lstStyle>
            <a:lvl1pPr>
              <a:defRPr sz="3399"/>
            </a:lvl1pPr>
          </a:lstStyle>
          <a:p>
            <a:r>
              <a:rPr lang="en-US"/>
              <a:t>Click to edit</a:t>
            </a:r>
            <a:br>
              <a:rPr lang="en-US"/>
            </a:br>
            <a:r>
              <a:rPr lang="en-US"/>
              <a:t>Master title style</a:t>
            </a:r>
          </a:p>
        </p:txBody>
      </p:sp>
      <p:sp>
        <p:nvSpPr>
          <p:cNvPr id="2" name="Content Placeholder 2">
            <a:extLst>
              <a:ext uri="{FF2B5EF4-FFF2-40B4-BE49-F238E27FC236}">
                <a16:creationId xmlns:a16="http://schemas.microsoft.com/office/drawing/2014/main" id="{D5023C60-EACB-124E-E1C5-5EDF0F5F279F}"/>
              </a:ext>
            </a:extLst>
          </p:cNvPr>
          <p:cNvSpPr>
            <a:spLocks noGrp="1"/>
          </p:cNvSpPr>
          <p:nvPr>
            <p:ph idx="1"/>
          </p:nvPr>
        </p:nvSpPr>
        <p:spPr>
          <a:xfrm>
            <a:off x="619598" y="3854370"/>
            <a:ext cx="4969518" cy="2126378"/>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3206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Text and Picture_Reversed">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13801500-1F69-C588-FF64-E7589F47AA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1" name="Picture Placeholder 4">
            <a:extLst>
              <a:ext uri="{FF2B5EF4-FFF2-40B4-BE49-F238E27FC236}">
                <a16:creationId xmlns:a16="http://schemas.microsoft.com/office/drawing/2014/main" id="{04B89BDF-690C-1BFF-8F58-1047878BBC3C}"/>
              </a:ext>
            </a:extLst>
          </p:cNvPr>
          <p:cNvSpPr>
            <a:spLocks noGrp="1"/>
          </p:cNvSpPr>
          <p:nvPr>
            <p:ph type="pic" sz="quarter" idx="12"/>
          </p:nvPr>
        </p:nvSpPr>
        <p:spPr>
          <a:xfrm>
            <a:off x="1" y="0"/>
            <a:ext cx="6260016" cy="5980748"/>
          </a:xfrm>
          <a:prstGeom prst="rect">
            <a:avLst/>
          </a:prstGeom>
          <a:effectLst/>
        </p:spPr>
        <p:txBody>
          <a:bodyPr anchor="ctr"/>
          <a:lstStyle>
            <a:lvl1pPr marL="0" indent="0" algn="ctr">
              <a:buNone/>
              <a:defRPr sz="2799" b="0" i="0">
                <a:solidFill>
                  <a:schemeClr val="tx2"/>
                </a:solidFill>
                <a:latin typeface="Roboto" panose="02000000000000000000" pitchFamily="2" charset="0"/>
                <a:ea typeface="Roboto" panose="02000000000000000000" pitchFamily="2" charset="0"/>
              </a:defRPr>
            </a:lvl1pPr>
          </a:lstStyle>
          <a:p>
            <a:r>
              <a:rPr lang="en-US"/>
              <a:t>Click icon to add picture</a:t>
            </a:r>
          </a:p>
        </p:txBody>
      </p:sp>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hasCustomPrompt="1"/>
          </p:nvPr>
        </p:nvSpPr>
        <p:spPr>
          <a:xfrm>
            <a:off x="6599709" y="457200"/>
            <a:ext cx="4969518" cy="3130952"/>
          </a:xfrm>
        </p:spPr>
        <p:txBody>
          <a:bodyPr anchor="b"/>
          <a:lstStyle>
            <a:lvl1pPr>
              <a:defRPr sz="3399"/>
            </a:lvl1pPr>
          </a:lstStyle>
          <a:p>
            <a:r>
              <a:rPr lang="en-US"/>
              <a:t>Click to edit</a:t>
            </a:r>
            <a:br>
              <a:rPr lang="en-US"/>
            </a:br>
            <a:r>
              <a:rPr lang="en-US"/>
              <a:t>Master title style</a:t>
            </a:r>
          </a:p>
        </p:txBody>
      </p:sp>
      <p:sp>
        <p:nvSpPr>
          <p:cNvPr id="2" name="Content Placeholder 2">
            <a:extLst>
              <a:ext uri="{FF2B5EF4-FFF2-40B4-BE49-F238E27FC236}">
                <a16:creationId xmlns:a16="http://schemas.microsoft.com/office/drawing/2014/main" id="{D5023C60-EACB-124E-E1C5-5EDF0F5F279F}"/>
              </a:ext>
            </a:extLst>
          </p:cNvPr>
          <p:cNvSpPr>
            <a:spLocks noGrp="1"/>
          </p:cNvSpPr>
          <p:nvPr>
            <p:ph idx="1"/>
          </p:nvPr>
        </p:nvSpPr>
        <p:spPr>
          <a:xfrm>
            <a:off x="6599709" y="3854370"/>
            <a:ext cx="4969518" cy="2126378"/>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177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oject Photo and Text">
    <p:spTree>
      <p:nvGrpSpPr>
        <p:cNvPr id="1" name=""/>
        <p:cNvGrpSpPr/>
        <p:nvPr/>
      </p:nvGrpSpPr>
      <p:grpSpPr>
        <a:xfrm>
          <a:off x="0" y="0"/>
          <a:ext cx="0" cy="0"/>
          <a:chOff x="0" y="0"/>
          <a:chExt cx="0" cy="0"/>
        </a:xfrm>
      </p:grpSpPr>
      <p:pic>
        <p:nvPicPr>
          <p:cNvPr id="5" name="Picture 4" descr="A black background with white text&#10;&#10;Description automatically generated">
            <a:extLst>
              <a:ext uri="{FF2B5EF4-FFF2-40B4-BE49-F238E27FC236}">
                <a16:creationId xmlns:a16="http://schemas.microsoft.com/office/drawing/2014/main" id="{600A1AB3-4C12-6815-C3B8-355393DAD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p:nvPr>
        </p:nvSpPr>
        <p:spPr>
          <a:xfrm>
            <a:off x="2529181" y="457200"/>
            <a:ext cx="9040045" cy="1127760"/>
          </a:xfrm>
        </p:spPr>
        <p:txBody>
          <a:bodyPr anchor="b"/>
          <a:lstStyle>
            <a:lvl1pPr>
              <a:defRPr sz="3399"/>
            </a:lvl1pPr>
          </a:lstStyle>
          <a:p>
            <a:r>
              <a:rPr lang="en-US"/>
              <a:t>Click to edit Master title style</a:t>
            </a:r>
          </a:p>
        </p:txBody>
      </p:sp>
      <p:sp>
        <p:nvSpPr>
          <p:cNvPr id="2" name="Content Placeholder 2">
            <a:extLst>
              <a:ext uri="{FF2B5EF4-FFF2-40B4-BE49-F238E27FC236}">
                <a16:creationId xmlns:a16="http://schemas.microsoft.com/office/drawing/2014/main" id="{D5023C60-EACB-124E-E1C5-5EDF0F5F279F}"/>
              </a:ext>
            </a:extLst>
          </p:cNvPr>
          <p:cNvSpPr>
            <a:spLocks noGrp="1"/>
          </p:cNvSpPr>
          <p:nvPr>
            <p:ph idx="1"/>
          </p:nvPr>
        </p:nvSpPr>
        <p:spPr>
          <a:xfrm>
            <a:off x="2529181" y="1737360"/>
            <a:ext cx="9040045" cy="4477040"/>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a:extLst>
              <a:ext uri="{FF2B5EF4-FFF2-40B4-BE49-F238E27FC236}">
                <a16:creationId xmlns:a16="http://schemas.microsoft.com/office/drawing/2014/main" id="{D8293F67-B213-0D3D-D147-071E8953CE33}"/>
              </a:ext>
            </a:extLst>
          </p:cNvPr>
          <p:cNvSpPr>
            <a:spLocks noGrp="1" noChangeAspect="1"/>
          </p:cNvSpPr>
          <p:nvPr>
            <p:ph type="pic" sz="quarter" idx="12"/>
          </p:nvPr>
        </p:nvSpPr>
        <p:spPr>
          <a:xfrm>
            <a:off x="329556" y="457200"/>
            <a:ext cx="2047723" cy="2560320"/>
          </a:xfrm>
          <a:prstGeom prst="rect">
            <a:avLst/>
          </a:prstGeom>
          <a:effectLst/>
        </p:spPr>
        <p:txBody>
          <a:bodyPr anchor="ctr"/>
          <a:lstStyle>
            <a:lvl1pPr marL="0" indent="0" algn="ctr">
              <a:buNone/>
              <a:defRPr sz="2798" b="0" i="0">
                <a:solidFill>
                  <a:schemeClr val="tx2"/>
                </a:solidFill>
                <a:latin typeface="Roboto" panose="02000000000000000000" pitchFamily="2" charset="0"/>
                <a:ea typeface="Roboto" panose="02000000000000000000" pitchFamily="2" charset="0"/>
              </a:defRPr>
            </a:lvl1pPr>
          </a:lstStyle>
          <a:p>
            <a:r>
              <a:rPr lang="en-US"/>
              <a:t>Click icon to add picture</a:t>
            </a:r>
          </a:p>
        </p:txBody>
      </p:sp>
      <p:sp>
        <p:nvSpPr>
          <p:cNvPr id="4" name="Text Placeholder 2">
            <a:extLst>
              <a:ext uri="{FF2B5EF4-FFF2-40B4-BE49-F238E27FC236}">
                <a16:creationId xmlns:a16="http://schemas.microsoft.com/office/drawing/2014/main" id="{2D7C8790-5D12-8D23-F681-194F2C172731}"/>
              </a:ext>
            </a:extLst>
          </p:cNvPr>
          <p:cNvSpPr>
            <a:spLocks noGrp="1"/>
          </p:cNvSpPr>
          <p:nvPr>
            <p:ph type="body" idx="17"/>
          </p:nvPr>
        </p:nvSpPr>
        <p:spPr>
          <a:xfrm>
            <a:off x="329556" y="3216818"/>
            <a:ext cx="2047723" cy="2997582"/>
          </a:xfrm>
        </p:spPr>
        <p:txBody>
          <a:bodyPr lIns="0" anchor="t"/>
          <a:lstStyle>
            <a:lvl1pPr marL="0" indent="0">
              <a:lnSpc>
                <a:spcPct val="100000"/>
              </a:lnSpc>
              <a:spcBef>
                <a:spcPts val="1200"/>
              </a:spcBef>
              <a:buNone/>
              <a:defRPr sz="1799" b="0" i="0">
                <a:solidFill>
                  <a:schemeClr val="tx2"/>
                </a:solidFill>
                <a:latin typeface="Roboto" panose="02000000000000000000" pitchFamily="2" charset="0"/>
                <a:ea typeface="Roboto" panose="02000000000000000000" pitchFamily="2" charset="0"/>
              </a:defRPr>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edit Master text styles</a:t>
            </a:r>
          </a:p>
        </p:txBody>
      </p:sp>
    </p:spTree>
    <p:extLst>
      <p:ext uri="{BB962C8B-B14F-4D97-AF65-F5344CB8AC3E}">
        <p14:creationId xmlns:p14="http://schemas.microsoft.com/office/powerpoint/2010/main" val="4158012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ue Title, Tex and Picture">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B6328A90-1BBA-1A07-1EAF-228FDE79A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0" name="Rectangle 9">
            <a:extLst>
              <a:ext uri="{FF2B5EF4-FFF2-40B4-BE49-F238E27FC236}">
                <a16:creationId xmlns:a16="http://schemas.microsoft.com/office/drawing/2014/main" id="{C408F78D-3155-A1DB-B266-BFA0276567AE}"/>
              </a:ext>
            </a:extLst>
          </p:cNvPr>
          <p:cNvSpPr/>
          <p:nvPr/>
        </p:nvSpPr>
        <p:spPr>
          <a:xfrm>
            <a:off x="0" y="0"/>
            <a:ext cx="6098920"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6098919" y="0"/>
            <a:ext cx="6089906" cy="6356350"/>
          </a:xfrm>
          <a:prstGeom prst="rect">
            <a:avLst/>
          </a:prstGeom>
          <a:effectLst/>
        </p:spPr>
        <p:txBody>
          <a:bodyPr anchor="ctr"/>
          <a:lstStyle>
            <a:lvl1pPr marL="0" indent="0" algn="ctr">
              <a:buNone/>
              <a:defRPr sz="2799" b="0" i="0">
                <a:solidFill>
                  <a:schemeClr val="tx2"/>
                </a:solidFill>
                <a:latin typeface="Roboto" panose="02000000000000000000" pitchFamily="2" charset="0"/>
                <a:ea typeface="Roboto" panose="02000000000000000000" pitchFamily="2" charset="0"/>
              </a:defRPr>
            </a:lvl1pPr>
          </a:lstStyle>
          <a:p>
            <a:r>
              <a:rPr lang="en-US"/>
              <a:t>Click icon to add picture</a:t>
            </a:r>
          </a:p>
        </p:txBody>
      </p:sp>
      <p:sp>
        <p:nvSpPr>
          <p:cNvPr id="2" name="Title Placeholder 1">
            <a:extLst>
              <a:ext uri="{FF2B5EF4-FFF2-40B4-BE49-F238E27FC236}">
                <a16:creationId xmlns:a16="http://schemas.microsoft.com/office/drawing/2014/main" id="{401D749B-3E0E-D318-AED2-1B2598B01FAE}"/>
              </a:ext>
            </a:extLst>
          </p:cNvPr>
          <p:cNvSpPr>
            <a:spLocks noGrp="1"/>
          </p:cNvSpPr>
          <p:nvPr>
            <p:ph type="title"/>
          </p:nvPr>
        </p:nvSpPr>
        <p:spPr>
          <a:xfrm>
            <a:off x="356369" y="365125"/>
            <a:ext cx="5546948" cy="95882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593D9B-A994-23AF-6D8E-3F2E88DFBC82}"/>
              </a:ext>
            </a:extLst>
          </p:cNvPr>
          <p:cNvSpPr>
            <a:spLocks noGrp="1"/>
          </p:cNvSpPr>
          <p:nvPr>
            <p:ph idx="1"/>
          </p:nvPr>
        </p:nvSpPr>
        <p:spPr>
          <a:xfrm>
            <a:off x="356369" y="1503337"/>
            <a:ext cx="5546948" cy="4673627"/>
          </a:xfrm>
          <a:prstGeom prst="rect">
            <a:avLst/>
          </a:prstGeom>
        </p:spPr>
        <p:txBody>
          <a:bodyPr vert="horz" lIns="91440" tIns="45720" rIns="91440" bIns="45720" rtlCol="0">
            <a:noAutofit/>
          </a:bodyPr>
          <a:lstStyle>
            <a:lvl1pPr>
              <a:lnSpc>
                <a:spcPct val="100000"/>
              </a:lnSpc>
              <a:spcBef>
                <a:spcPts val="600"/>
              </a:spcBef>
              <a:defRPr b="0" i="0">
                <a:solidFill>
                  <a:schemeClr val="bg1"/>
                </a:solidFill>
                <a:latin typeface="Roboto" panose="02000000000000000000" pitchFamily="2" charset="0"/>
                <a:ea typeface="Roboto" panose="02000000000000000000" pitchFamily="2" charset="0"/>
              </a:defRPr>
            </a:lvl1pPr>
            <a:lvl2pPr>
              <a:lnSpc>
                <a:spcPct val="100000"/>
              </a:lnSpc>
              <a:spcBef>
                <a:spcPts val="600"/>
              </a:spcBef>
              <a:defRPr b="0" i="0">
                <a:solidFill>
                  <a:schemeClr val="bg1"/>
                </a:solidFill>
                <a:latin typeface="Roboto" panose="02000000000000000000" pitchFamily="2" charset="0"/>
                <a:ea typeface="Roboto" panose="02000000000000000000" pitchFamily="2" charset="0"/>
              </a:defRPr>
            </a:lvl2pPr>
            <a:lvl3pPr>
              <a:lnSpc>
                <a:spcPct val="100000"/>
              </a:lnSpc>
              <a:spcBef>
                <a:spcPts val="600"/>
              </a:spcBef>
              <a:defRPr b="0" i="0">
                <a:solidFill>
                  <a:schemeClr val="bg1"/>
                </a:solidFill>
                <a:latin typeface="Roboto" panose="02000000000000000000" pitchFamily="2" charset="0"/>
                <a:ea typeface="Roboto" panose="02000000000000000000" pitchFamily="2" charset="0"/>
              </a:defRPr>
            </a:lvl3pPr>
            <a:lvl4pPr>
              <a:lnSpc>
                <a:spcPct val="100000"/>
              </a:lnSpc>
              <a:spcBef>
                <a:spcPts val="600"/>
              </a:spcBef>
              <a:defRPr b="0" i="0">
                <a:solidFill>
                  <a:schemeClr val="bg1"/>
                </a:solidFill>
                <a:latin typeface="Roboto" panose="02000000000000000000" pitchFamily="2" charset="0"/>
                <a:ea typeface="Roboto" panose="02000000000000000000" pitchFamily="2" charset="0"/>
              </a:defRPr>
            </a:lvl4pPr>
            <a:lvl5pPr>
              <a:lnSpc>
                <a:spcPct val="100000"/>
              </a:lnSpc>
              <a:spcBef>
                <a:spcPts val="600"/>
              </a:spcBef>
              <a:defRPr b="0" i="0">
                <a:solidFill>
                  <a:schemeClr val="bg1"/>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BCE43B9-250B-F2EC-4F5D-4F507355736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6" name="Slide Number Placeholder 5">
            <a:extLst>
              <a:ext uri="{FF2B5EF4-FFF2-40B4-BE49-F238E27FC236}">
                <a16:creationId xmlns:a16="http://schemas.microsoft.com/office/drawing/2014/main" id="{88B89B21-B2B4-2F9C-F8CE-3309AA525434}"/>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spTree>
    <p:extLst>
      <p:ext uri="{BB962C8B-B14F-4D97-AF65-F5344CB8AC3E}">
        <p14:creationId xmlns:p14="http://schemas.microsoft.com/office/powerpoint/2010/main" val="724937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ue Title, Text and Picture_Reversed">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9442217D-BA3D-AD4C-29B6-E80025EB71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0" name="Rectangle 9">
            <a:extLst>
              <a:ext uri="{FF2B5EF4-FFF2-40B4-BE49-F238E27FC236}">
                <a16:creationId xmlns:a16="http://schemas.microsoft.com/office/drawing/2014/main" id="{C408F78D-3155-A1DB-B266-BFA0276567AE}"/>
              </a:ext>
            </a:extLst>
          </p:cNvPr>
          <p:cNvSpPr/>
          <p:nvPr/>
        </p:nvSpPr>
        <p:spPr>
          <a:xfrm>
            <a:off x="6094413" y="0"/>
            <a:ext cx="6098920"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2" name="Title Placeholder 1">
            <a:extLst>
              <a:ext uri="{FF2B5EF4-FFF2-40B4-BE49-F238E27FC236}">
                <a16:creationId xmlns:a16="http://schemas.microsoft.com/office/drawing/2014/main" id="{401D749B-3E0E-D318-AED2-1B2598B01FAE}"/>
              </a:ext>
            </a:extLst>
          </p:cNvPr>
          <p:cNvSpPr>
            <a:spLocks noGrp="1"/>
          </p:cNvSpPr>
          <p:nvPr>
            <p:ph type="title"/>
          </p:nvPr>
        </p:nvSpPr>
        <p:spPr>
          <a:xfrm>
            <a:off x="6450782" y="365125"/>
            <a:ext cx="5546948" cy="95882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593D9B-A994-23AF-6D8E-3F2E88DFBC82}"/>
              </a:ext>
            </a:extLst>
          </p:cNvPr>
          <p:cNvSpPr>
            <a:spLocks noGrp="1"/>
          </p:cNvSpPr>
          <p:nvPr>
            <p:ph idx="1"/>
          </p:nvPr>
        </p:nvSpPr>
        <p:spPr>
          <a:xfrm>
            <a:off x="6450782" y="1503337"/>
            <a:ext cx="5546948" cy="4673627"/>
          </a:xfrm>
          <a:prstGeom prst="rect">
            <a:avLst/>
          </a:prstGeom>
        </p:spPr>
        <p:txBody>
          <a:bodyPr vert="horz" lIns="91440" tIns="45720" rIns="91440" bIns="45720" rtlCol="0">
            <a:noAutofit/>
          </a:bodyPr>
          <a:lstStyle>
            <a:lvl1pPr>
              <a:lnSpc>
                <a:spcPct val="100000"/>
              </a:lnSpc>
              <a:spcBef>
                <a:spcPts val="600"/>
              </a:spcBef>
              <a:defRPr b="0" i="0">
                <a:solidFill>
                  <a:schemeClr val="bg1"/>
                </a:solidFill>
                <a:latin typeface="Roboto" panose="02000000000000000000" pitchFamily="2" charset="0"/>
                <a:ea typeface="Roboto" panose="02000000000000000000" pitchFamily="2" charset="0"/>
              </a:defRPr>
            </a:lvl1pPr>
            <a:lvl2pPr>
              <a:lnSpc>
                <a:spcPct val="100000"/>
              </a:lnSpc>
              <a:spcBef>
                <a:spcPts val="600"/>
              </a:spcBef>
              <a:defRPr b="0" i="0">
                <a:solidFill>
                  <a:schemeClr val="bg1"/>
                </a:solidFill>
                <a:latin typeface="Roboto" panose="02000000000000000000" pitchFamily="2" charset="0"/>
                <a:ea typeface="Roboto" panose="02000000000000000000" pitchFamily="2" charset="0"/>
              </a:defRPr>
            </a:lvl2pPr>
            <a:lvl3pPr>
              <a:lnSpc>
                <a:spcPct val="100000"/>
              </a:lnSpc>
              <a:spcBef>
                <a:spcPts val="600"/>
              </a:spcBef>
              <a:defRPr b="0" i="0">
                <a:solidFill>
                  <a:schemeClr val="bg1"/>
                </a:solidFill>
                <a:latin typeface="Roboto" panose="02000000000000000000" pitchFamily="2" charset="0"/>
                <a:ea typeface="Roboto" panose="02000000000000000000" pitchFamily="2" charset="0"/>
              </a:defRPr>
            </a:lvl3pPr>
            <a:lvl4pPr>
              <a:lnSpc>
                <a:spcPct val="100000"/>
              </a:lnSpc>
              <a:spcBef>
                <a:spcPts val="600"/>
              </a:spcBef>
              <a:defRPr b="0" i="0">
                <a:solidFill>
                  <a:schemeClr val="bg1"/>
                </a:solidFill>
                <a:latin typeface="Roboto" panose="02000000000000000000" pitchFamily="2" charset="0"/>
                <a:ea typeface="Roboto" panose="02000000000000000000" pitchFamily="2" charset="0"/>
              </a:defRPr>
            </a:lvl4pPr>
            <a:lvl5pPr>
              <a:lnSpc>
                <a:spcPct val="100000"/>
              </a:lnSpc>
              <a:spcBef>
                <a:spcPts val="600"/>
              </a:spcBef>
              <a:defRPr b="0" i="0">
                <a:solidFill>
                  <a:schemeClr val="bg1"/>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0" y="0"/>
            <a:ext cx="6089906" cy="6356350"/>
          </a:xfrm>
          <a:prstGeom prst="rect">
            <a:avLst/>
          </a:prstGeom>
          <a:effectLst/>
        </p:spPr>
        <p:txBody>
          <a:bodyPr anchor="ctr"/>
          <a:lstStyle>
            <a:lvl1pPr marL="0" indent="0" algn="ctr">
              <a:buNone/>
              <a:defRPr sz="2799" b="0" i="0">
                <a:solidFill>
                  <a:schemeClr val="tx2"/>
                </a:solidFill>
                <a:latin typeface="Roboto" panose="02000000000000000000" pitchFamily="2" charset="0"/>
                <a:ea typeface="Roboto" panose="02000000000000000000" pitchFamily="2" charset="0"/>
              </a:defRPr>
            </a:lvl1pPr>
          </a:lstStyle>
          <a:p>
            <a:r>
              <a:rPr lang="en-US"/>
              <a:t>Click icon to add picture</a:t>
            </a:r>
          </a:p>
        </p:txBody>
      </p:sp>
      <p:pic>
        <p:nvPicPr>
          <p:cNvPr id="5" name="Picture 4">
            <a:extLst>
              <a:ext uri="{FF2B5EF4-FFF2-40B4-BE49-F238E27FC236}">
                <a16:creationId xmlns:a16="http://schemas.microsoft.com/office/drawing/2014/main" id="{A82257B8-4CDC-71DB-FD5E-531852B1002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6" name="Slide Number Placeholder 5">
            <a:extLst>
              <a:ext uri="{FF2B5EF4-FFF2-40B4-BE49-F238E27FC236}">
                <a16:creationId xmlns:a16="http://schemas.microsoft.com/office/drawing/2014/main" id="{3EB68924-61C3-1892-4156-F54ACDFE5D88}"/>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spTree>
    <p:extLst>
      <p:ext uri="{BB962C8B-B14F-4D97-AF65-F5344CB8AC3E}">
        <p14:creationId xmlns:p14="http://schemas.microsoft.com/office/powerpoint/2010/main" val="2100354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V Title_Sola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2D8199D-638B-F0E9-51C3-A2C20D8CCE4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207"/>
            <a:ext cx="12188825"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0"/>
            <a:ext cx="12188825"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 name="Picture 1" descr="A black screen with white text&#10;&#10;Description automatically generated">
            <a:extLst>
              <a:ext uri="{FF2B5EF4-FFF2-40B4-BE49-F238E27FC236}">
                <a16:creationId xmlns:a16="http://schemas.microsoft.com/office/drawing/2014/main" id="{D8977DBC-B63C-D67C-8699-6334FE86C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4" name="Round Same Side Corner Rectangle 13">
            <a:extLst>
              <a:ext uri="{FF2B5EF4-FFF2-40B4-BE49-F238E27FC236}">
                <a16:creationId xmlns:a16="http://schemas.microsoft.com/office/drawing/2014/main" id="{1606881A-5246-F885-C525-31F8DFBB13B1}"/>
              </a:ext>
            </a:extLst>
          </p:cNvPr>
          <p:cNvSpPr/>
          <p:nvPr/>
        </p:nvSpPr>
        <p:spPr>
          <a:xfrm rot="5400000">
            <a:off x="2517841"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5" name="Title 1">
            <a:extLst>
              <a:ext uri="{FF2B5EF4-FFF2-40B4-BE49-F238E27FC236}">
                <a16:creationId xmlns:a16="http://schemas.microsoft.com/office/drawing/2014/main" id="{71A1806F-CEA4-BC92-799B-A1745260F6E5}"/>
              </a:ext>
            </a:extLst>
          </p:cNvPr>
          <p:cNvSpPr>
            <a:spLocks noGrp="1"/>
          </p:cNvSpPr>
          <p:nvPr>
            <p:ph type="title"/>
          </p:nvPr>
        </p:nvSpPr>
        <p:spPr>
          <a:xfrm>
            <a:off x="600500" y="1555494"/>
            <a:ext cx="6093840" cy="1712119"/>
          </a:xfrm>
        </p:spPr>
        <p:txBody>
          <a:bodyPr/>
          <a:lstStyle>
            <a:lvl1pPr>
              <a:defRPr b="0" i="0">
                <a:solidFill>
                  <a:schemeClr val="tx2"/>
                </a:solidFill>
                <a:latin typeface="+mj-lt"/>
                <a:ea typeface="Roboto Light" panose="02000000000000000000" pitchFamily="2" charset="0"/>
              </a:defRPr>
            </a:lvl1pPr>
          </a:lstStyle>
          <a:p>
            <a:r>
              <a:rPr lang="en-US"/>
              <a:t>Click to edit Master title style</a:t>
            </a:r>
          </a:p>
        </p:txBody>
      </p:sp>
      <p:sp>
        <p:nvSpPr>
          <p:cNvPr id="16" name="Text Placeholder 1">
            <a:extLst>
              <a:ext uri="{FF2B5EF4-FFF2-40B4-BE49-F238E27FC236}">
                <a16:creationId xmlns:a16="http://schemas.microsoft.com/office/drawing/2014/main" id="{B18B55C8-C756-B857-3376-95D8E328B976}"/>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2" name="Text Placeholder2">
            <a:extLst>
              <a:ext uri="{FF2B5EF4-FFF2-40B4-BE49-F238E27FC236}">
                <a16:creationId xmlns:a16="http://schemas.microsoft.com/office/drawing/2014/main" id="{1D660C14-A3DD-FF43-0219-2BC3457E5416}"/>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8998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pic>
        <p:nvPicPr>
          <p:cNvPr id="5" name="Picture 4" descr="A black background with white text&#10;&#10;Description automatically generated">
            <a:extLst>
              <a:ext uri="{FF2B5EF4-FFF2-40B4-BE49-F238E27FC236}">
                <a16:creationId xmlns:a16="http://schemas.microsoft.com/office/drawing/2014/main" id="{40092B68-3875-B89D-3A66-8FDCAB3B4B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8" name="Rectangle 7">
            <a:extLst>
              <a:ext uri="{FF2B5EF4-FFF2-40B4-BE49-F238E27FC236}">
                <a16:creationId xmlns:a16="http://schemas.microsoft.com/office/drawing/2014/main" id="{3CFFED11-C0C2-C4DF-F571-A08B8A1315C8}"/>
              </a:ext>
            </a:extLst>
          </p:cNvPr>
          <p:cNvSpPr/>
          <p:nvPr/>
        </p:nvSpPr>
        <p:spPr>
          <a:xfrm>
            <a:off x="-1" y="0"/>
            <a:ext cx="5230395"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10" name="Picture Placeholder 4">
            <a:extLst>
              <a:ext uri="{FF2B5EF4-FFF2-40B4-BE49-F238E27FC236}">
                <a16:creationId xmlns:a16="http://schemas.microsoft.com/office/drawing/2014/main" id="{245A6290-5236-1E48-AFB3-0EAB62D361B0}"/>
              </a:ext>
            </a:extLst>
          </p:cNvPr>
          <p:cNvSpPr>
            <a:spLocks noGrp="1"/>
          </p:cNvSpPr>
          <p:nvPr>
            <p:ph type="pic" sz="quarter" idx="12"/>
          </p:nvPr>
        </p:nvSpPr>
        <p:spPr>
          <a:xfrm>
            <a:off x="5230394" y="0"/>
            <a:ext cx="6958431" cy="6356350"/>
          </a:xfrm>
          <a:prstGeom prst="rect">
            <a:avLst/>
          </a:prstGeom>
          <a:effectLst/>
        </p:spPr>
        <p:txBody>
          <a:bodyPr anchor="ctr"/>
          <a:lstStyle>
            <a:lvl1pPr marL="0" indent="0" algn="ctr">
              <a:buNone/>
              <a:defRPr sz="2799" b="0" i="0">
                <a:solidFill>
                  <a:schemeClr val="tx2"/>
                </a:solidFill>
                <a:latin typeface="Roboto" panose="02000000000000000000" pitchFamily="2" charset="0"/>
                <a:ea typeface="Roboto" panose="02000000000000000000" pitchFamily="2" charset="0"/>
              </a:defRPr>
            </a:lvl1pPr>
          </a:lstStyle>
          <a:p>
            <a:r>
              <a:rPr lang="en-US"/>
              <a:t>Click icon to add picture</a:t>
            </a:r>
          </a:p>
        </p:txBody>
      </p:sp>
      <p:sp>
        <p:nvSpPr>
          <p:cNvPr id="2" name="Title Placeholder 1">
            <a:extLst>
              <a:ext uri="{FF2B5EF4-FFF2-40B4-BE49-F238E27FC236}">
                <a16:creationId xmlns:a16="http://schemas.microsoft.com/office/drawing/2014/main" id="{3C4821B8-B5FF-9992-4394-0AB751947F0B}"/>
              </a:ext>
            </a:extLst>
          </p:cNvPr>
          <p:cNvSpPr>
            <a:spLocks noGrp="1"/>
          </p:cNvSpPr>
          <p:nvPr>
            <p:ph type="title"/>
          </p:nvPr>
        </p:nvSpPr>
        <p:spPr>
          <a:xfrm>
            <a:off x="299882" y="2573748"/>
            <a:ext cx="4617292" cy="1208855"/>
          </a:xfrm>
          <a:prstGeom prst="rect">
            <a:avLst/>
          </a:prstGeom>
        </p:spPr>
        <p:txBody>
          <a:bodyPr vert="horz" lIns="91440" tIns="45720" rIns="91440" bIns="45720" rtlCol="0" anchor="ctr">
            <a:noAutofit/>
          </a:bodyPr>
          <a:lstStyle>
            <a:lvl1pPr algn="ctr">
              <a:defRPr sz="3999">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BF4A81CC-7C61-1AAF-7C5A-F9ADFE9E4DC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4" name="Slide Number Placeholder 5">
            <a:extLst>
              <a:ext uri="{FF2B5EF4-FFF2-40B4-BE49-F238E27FC236}">
                <a16:creationId xmlns:a16="http://schemas.microsoft.com/office/drawing/2014/main" id="{9D24040D-FC74-BE05-81FE-70834C3E608F}"/>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spTree>
    <p:extLst>
      <p:ext uri="{BB962C8B-B14F-4D97-AF65-F5344CB8AC3E}">
        <p14:creationId xmlns:p14="http://schemas.microsoft.com/office/powerpoint/2010/main" val="2603557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Logo-Copyright">
    <p:spTree>
      <p:nvGrpSpPr>
        <p:cNvPr id="1" name=""/>
        <p:cNvGrpSpPr/>
        <p:nvPr/>
      </p:nvGrpSpPr>
      <p:grpSpPr>
        <a:xfrm>
          <a:off x="0" y="0"/>
          <a:ext cx="0" cy="0"/>
          <a:chOff x="0" y="0"/>
          <a:chExt cx="0" cy="0"/>
        </a:xfrm>
      </p:grpSpPr>
      <p:pic>
        <p:nvPicPr>
          <p:cNvPr id="8" name="Picture 7" descr="A black background with white text&#10;&#10;Description automatically generated">
            <a:extLst>
              <a:ext uri="{FF2B5EF4-FFF2-40B4-BE49-F238E27FC236}">
                <a16:creationId xmlns:a16="http://schemas.microsoft.com/office/drawing/2014/main" id="{5DDDEF84-17AC-D881-A124-61B71924E9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5434"/>
            <a:ext cx="12185778" cy="6863434"/>
          </a:xfrm>
          <a:prstGeom prst="rect">
            <a:avLst/>
          </a:prstGeom>
        </p:spPr>
      </p:pic>
      <p:sp>
        <p:nvSpPr>
          <p:cNvPr id="2" name="Title 1">
            <a:extLst>
              <a:ext uri="{FF2B5EF4-FFF2-40B4-BE49-F238E27FC236}">
                <a16:creationId xmlns:a16="http://schemas.microsoft.com/office/drawing/2014/main" id="{D12A256F-0FDD-4B3E-BC4E-8B719310DF6C}"/>
              </a:ext>
            </a:extLst>
          </p:cNvPr>
          <p:cNvSpPr>
            <a:spLocks noGrp="1"/>
          </p:cNvSpPr>
          <p:nvPr>
            <p:ph type="title"/>
          </p:nvPr>
        </p:nvSpPr>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EA92B365-74C2-6131-7BFD-7276F6A359A8}"/>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7" name="Picture 6">
            <a:extLst>
              <a:ext uri="{FF2B5EF4-FFF2-40B4-BE49-F238E27FC236}">
                <a16:creationId xmlns:a16="http://schemas.microsoft.com/office/drawing/2014/main" id="{D35C53A7-06F6-E7E0-D1DD-A0B9147ACB1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1326575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3_BV Brand Blank">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828F466-6AC9-C699-D1AC-245C07F88E3D}"/>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9" name="Picture 8">
            <a:extLst>
              <a:ext uri="{FF2B5EF4-FFF2-40B4-BE49-F238E27FC236}">
                <a16:creationId xmlns:a16="http://schemas.microsoft.com/office/drawing/2014/main" id="{CD38E653-F09F-CA84-D714-BB55E0BAD24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97BD8029-3F43-9691-340A-91B3A6787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Tree>
    <p:extLst>
      <p:ext uri="{BB962C8B-B14F-4D97-AF65-F5344CB8AC3E}">
        <p14:creationId xmlns:p14="http://schemas.microsoft.com/office/powerpoint/2010/main" val="3424444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age">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06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3_Discussion">
    <p:bg bwMode="blackGray">
      <p:bgPr>
        <a:solidFill>
          <a:schemeClr val="bg1"/>
        </a:solidFill>
        <a:effectLst/>
      </p:bgPr>
    </p:bg>
    <p:spTree>
      <p:nvGrpSpPr>
        <p:cNvPr id="1" name=""/>
        <p:cNvGrpSpPr/>
        <p:nvPr/>
      </p:nvGrpSpPr>
      <p:grpSpPr>
        <a:xfrm>
          <a:off x="0" y="0"/>
          <a:ext cx="0" cy="0"/>
          <a:chOff x="0" y="0"/>
          <a:chExt cx="0" cy="0"/>
        </a:xfrm>
      </p:grpSpPr>
      <p:pic>
        <p:nvPicPr>
          <p:cNvPr id="3" name="Picture 2" descr="A blue rectangle with white text&#10;&#10;Description automatically generated">
            <a:extLst>
              <a:ext uri="{FF2B5EF4-FFF2-40B4-BE49-F238E27FC236}">
                <a16:creationId xmlns:a16="http://schemas.microsoft.com/office/drawing/2014/main" id="{74A4B81F-F9DE-33D9-14CB-71DD4B0FD8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7" name="TextBox 6">
            <a:extLst>
              <a:ext uri="{FF2B5EF4-FFF2-40B4-BE49-F238E27FC236}">
                <a16:creationId xmlns:a16="http://schemas.microsoft.com/office/drawing/2014/main" id="{69CBD31C-F1EB-0B47-933D-D8610EB7450B}"/>
              </a:ext>
            </a:extLst>
          </p:cNvPr>
          <p:cNvSpPr txBox="1"/>
          <p:nvPr/>
        </p:nvSpPr>
        <p:spPr>
          <a:xfrm>
            <a:off x="868545" y="2051613"/>
            <a:ext cx="8608742" cy="2754774"/>
          </a:xfrm>
          <a:prstGeom prst="rect">
            <a:avLst/>
          </a:prstGeom>
          <a:noFill/>
        </p:spPr>
        <p:txBody>
          <a:bodyPr wrap="square" rtlCol="0" anchor="ctr" anchorCtr="0">
            <a:noAutofit/>
          </a:bodyPr>
          <a:lstStyle>
            <a:defPPr>
              <a:defRPr lang="en-US"/>
            </a:defPPr>
            <a:lvl1pPr>
              <a:lnSpc>
                <a:spcPct val="80000"/>
              </a:lnSpc>
              <a:defRPr sz="9600" b="1">
                <a:solidFill>
                  <a:schemeClr val="tx2"/>
                </a:solidFill>
                <a:ea typeface="Open Sans" panose="020B0606030504020204" pitchFamily="34" charset="0"/>
                <a:cs typeface="Open Sans" panose="020B0606030504020204" pitchFamily="34" charset="0"/>
              </a:defRPr>
            </a:lvl1pPr>
          </a:lstStyle>
          <a:p>
            <a:pPr lvl="0"/>
            <a:r>
              <a:rPr lang="en-US" sz="7998" b="0" i="0">
                <a:solidFill>
                  <a:schemeClr val="bg1"/>
                </a:solidFill>
                <a:latin typeface="Roboto" panose="02000000000000000000" pitchFamily="2" charset="0"/>
                <a:ea typeface="Roboto" panose="02000000000000000000" pitchFamily="2" charset="0"/>
              </a:rPr>
              <a:t>Discussion</a:t>
            </a:r>
          </a:p>
        </p:txBody>
      </p:sp>
    </p:spTree>
    <p:extLst>
      <p:ext uri="{BB962C8B-B14F-4D97-AF65-F5344CB8AC3E}">
        <p14:creationId xmlns:p14="http://schemas.microsoft.com/office/powerpoint/2010/main" val="9913582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3_Contact Us">
    <p:bg bwMode="blackGray">
      <p:bgPr>
        <a:solidFill>
          <a:schemeClr val="tx2"/>
        </a:solidFill>
        <a:effectLst/>
      </p:bgPr>
    </p:bg>
    <p:spTree>
      <p:nvGrpSpPr>
        <p:cNvPr id="1" name=""/>
        <p:cNvGrpSpPr/>
        <p:nvPr/>
      </p:nvGrpSpPr>
      <p:grpSpPr>
        <a:xfrm>
          <a:off x="0" y="0"/>
          <a:ext cx="0" cy="0"/>
          <a:chOff x="0" y="0"/>
          <a:chExt cx="0" cy="0"/>
        </a:xfrm>
      </p:grpSpPr>
      <p:pic>
        <p:nvPicPr>
          <p:cNvPr id="2" name="Picture 1" descr="A blue rectangle with white text&#10;&#10;Description automatically generated">
            <a:extLst>
              <a:ext uri="{FF2B5EF4-FFF2-40B4-BE49-F238E27FC236}">
                <a16:creationId xmlns:a16="http://schemas.microsoft.com/office/drawing/2014/main" id="{5949A9F0-10B0-161C-BF4D-231E69F21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5" name="Text Placeholder 2">
            <a:extLst>
              <a:ext uri="{FF2B5EF4-FFF2-40B4-BE49-F238E27FC236}">
                <a16:creationId xmlns:a16="http://schemas.microsoft.com/office/drawing/2014/main" id="{8F28D918-4B7C-A94F-987D-8C7117783F2A}"/>
              </a:ext>
            </a:extLst>
          </p:cNvPr>
          <p:cNvSpPr>
            <a:spLocks noGrp="1"/>
          </p:cNvSpPr>
          <p:nvPr>
            <p:ph type="body" sz="quarter" idx="16" hasCustomPrompt="1"/>
          </p:nvPr>
        </p:nvSpPr>
        <p:spPr>
          <a:xfrm>
            <a:off x="850792" y="2294766"/>
            <a:ext cx="7594322" cy="1859886"/>
          </a:xfrm>
          <a:prstGeom prst="rect">
            <a:avLst/>
          </a:prstGeom>
        </p:spPr>
        <p:txBody>
          <a:bodyPr lIns="0" tIns="0" rIns="0" bIns="0" anchor="ctr" anchorCtr="0"/>
          <a:lstStyle>
            <a:lvl1pPr marL="0" indent="0" algn="l">
              <a:lnSpc>
                <a:spcPct val="90000"/>
              </a:lnSpc>
              <a:spcBef>
                <a:spcPts val="600"/>
              </a:spcBef>
              <a:buNone/>
              <a:defRPr sz="3599" b="0" i="0">
                <a:solidFill>
                  <a:schemeClr val="bg1"/>
                </a:solidFill>
                <a:latin typeface="Roboto" panose="02000000000000000000" pitchFamily="2" charset="0"/>
                <a:ea typeface="Roboto" panose="02000000000000000000" pitchFamily="2" charset="0"/>
              </a:defRPr>
            </a:lvl1pPr>
            <a:lvl2pPr marL="609311" indent="0">
              <a:buNone/>
              <a:defRPr sz="1999"/>
            </a:lvl2pPr>
            <a:lvl3pPr marL="1218620" indent="0">
              <a:buNone/>
              <a:defRPr sz="1999"/>
            </a:lvl3pPr>
            <a:lvl4pPr marL="1827931" indent="0">
              <a:buNone/>
              <a:defRPr sz="1999"/>
            </a:lvl4pPr>
            <a:lvl5pPr marL="2437242" indent="0">
              <a:buNone/>
              <a:defRPr sz="1999"/>
            </a:lvl5pPr>
          </a:lstStyle>
          <a:p>
            <a:pPr lvl="0"/>
            <a:r>
              <a:rPr lang="en-US"/>
              <a:t>Click to Add Contact Info</a:t>
            </a:r>
          </a:p>
        </p:txBody>
      </p:sp>
    </p:spTree>
    <p:extLst>
      <p:ext uri="{BB962C8B-B14F-4D97-AF65-F5344CB8AC3E}">
        <p14:creationId xmlns:p14="http://schemas.microsoft.com/office/powerpoint/2010/main" val="803555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789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V Title_Renewabl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ED47ED-9221-86A8-46FF-732A14E8E7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88826" cy="6858000"/>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5633" y="0"/>
            <a:ext cx="12194458"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 name="Picture 1" descr="A black screen with white text&#10;&#10;Description automatically generated">
            <a:extLst>
              <a:ext uri="{FF2B5EF4-FFF2-40B4-BE49-F238E27FC236}">
                <a16:creationId xmlns:a16="http://schemas.microsoft.com/office/drawing/2014/main" id="{019E100C-0524-173A-EEEC-C8B60FE01D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17841"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500" y="1555494"/>
            <a:ext cx="6093840" cy="1712119"/>
          </a:xfrm>
        </p:spPr>
        <p:txBody>
          <a:bodyPr/>
          <a:lstStyle>
            <a:lvl1pPr>
              <a:defRPr b="0" i="0">
                <a:solidFill>
                  <a:schemeClr val="tx2"/>
                </a:solidFill>
                <a:latin typeface="+mj-lt"/>
                <a:ea typeface="Roboto" panose="02000000000000000000" pitchFamily="2" charset="0"/>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4283971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V Title_Water">
    <p:spTree>
      <p:nvGrpSpPr>
        <p:cNvPr id="1" name=""/>
        <p:cNvGrpSpPr/>
        <p:nvPr/>
      </p:nvGrpSpPr>
      <p:grpSpPr>
        <a:xfrm>
          <a:off x="0" y="0"/>
          <a:ext cx="0" cy="0"/>
          <a:chOff x="0" y="0"/>
          <a:chExt cx="0" cy="0"/>
        </a:xfrm>
      </p:grpSpPr>
      <p:pic>
        <p:nvPicPr>
          <p:cNvPr id="5" name="Picture 4" descr="A picture containing light, traffic, outdoor, green&#10;&#10;Description automatically generated">
            <a:extLst>
              <a:ext uri="{FF2B5EF4-FFF2-40B4-BE49-F238E27FC236}">
                <a16:creationId xmlns:a16="http://schemas.microsoft.com/office/drawing/2014/main" id="{E511205F-6CC7-A63B-D651-E2FD86C519D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2" y="0"/>
            <a:ext cx="12188827" cy="6858000"/>
          </a:xfrm>
          <a:prstGeom prst="rect">
            <a:avLst/>
          </a:prstGeom>
        </p:spPr>
      </p:pic>
      <p:grpSp>
        <p:nvGrpSpPr>
          <p:cNvPr id="2" name="Group 1">
            <a:extLst>
              <a:ext uri="{FF2B5EF4-FFF2-40B4-BE49-F238E27FC236}">
                <a16:creationId xmlns:a16="http://schemas.microsoft.com/office/drawing/2014/main" id="{9898A5E0-A0ED-4EA2-C439-35B917DFFA6A}"/>
              </a:ext>
            </a:extLst>
          </p:cNvPr>
          <p:cNvGrpSpPr/>
          <p:nvPr/>
        </p:nvGrpSpPr>
        <p:grpSpPr>
          <a:xfrm>
            <a:off x="-2" y="0"/>
            <a:ext cx="12188825" cy="6858000"/>
            <a:chOff x="0" y="6961"/>
            <a:chExt cx="12192000" cy="6844078"/>
          </a:xfrm>
        </p:grpSpPr>
        <p:sp>
          <p:nvSpPr>
            <p:cNvPr id="3" name="Rectangle 2">
              <a:extLst>
                <a:ext uri="{FF2B5EF4-FFF2-40B4-BE49-F238E27FC236}">
                  <a16:creationId xmlns:a16="http://schemas.microsoft.com/office/drawing/2014/main" id="{D73242B1-7733-0898-50A2-7047A9231523}"/>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4" name="Rectangle 3">
              <a:extLst>
                <a:ext uri="{FF2B5EF4-FFF2-40B4-BE49-F238E27FC236}">
                  <a16:creationId xmlns:a16="http://schemas.microsoft.com/office/drawing/2014/main" id="{61C67B08-99DD-2759-5231-D0E0BBFAD261}"/>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6" name="Picture 5" descr="A black screen with white text&#10;&#10;Description automatically generated">
            <a:extLst>
              <a:ext uri="{FF2B5EF4-FFF2-40B4-BE49-F238E27FC236}">
                <a16:creationId xmlns:a16="http://schemas.microsoft.com/office/drawing/2014/main" id="{3917B4FE-EB08-F7D8-E775-64E7D06FF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14994"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500" y="1555494"/>
            <a:ext cx="6093840" cy="1712119"/>
          </a:xfrm>
        </p:spPr>
        <p:txBody>
          <a:bodyPr/>
          <a:lstStyle>
            <a:lvl1pPr>
              <a:defRPr b="0" i="0">
                <a:solidFill>
                  <a:schemeClr val="tx2"/>
                </a:solidFill>
                <a:latin typeface="+mj-lt"/>
                <a:ea typeface="Roboto" panose="02000000000000000000" pitchFamily="2" charset="0"/>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857782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VTitle_Distribution">
    <p:spTree>
      <p:nvGrpSpPr>
        <p:cNvPr id="1" name=""/>
        <p:cNvGrpSpPr/>
        <p:nvPr/>
      </p:nvGrpSpPr>
      <p:grpSpPr>
        <a:xfrm>
          <a:off x="0" y="0"/>
          <a:ext cx="0" cy="0"/>
          <a:chOff x="0" y="0"/>
          <a:chExt cx="0" cy="0"/>
        </a:xfrm>
      </p:grpSpPr>
      <p:pic>
        <p:nvPicPr>
          <p:cNvPr id="8" name="Picture 7" descr="A picture containing pylon, outdoor object, tower&#10;&#10;Description automatically generated">
            <a:extLst>
              <a:ext uri="{FF2B5EF4-FFF2-40B4-BE49-F238E27FC236}">
                <a16:creationId xmlns:a16="http://schemas.microsoft.com/office/drawing/2014/main" id="{ACED47ED-9221-86A8-46FF-732A14E8E7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88825" cy="6858001"/>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0"/>
            <a:ext cx="12188825"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 name="Picture 1" descr="A black screen with white text&#10;&#10;Description automatically generated">
            <a:extLst>
              <a:ext uri="{FF2B5EF4-FFF2-40B4-BE49-F238E27FC236}">
                <a16:creationId xmlns:a16="http://schemas.microsoft.com/office/drawing/2014/main" id="{BB07AF45-C020-D7A3-A990-CBFFE9421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24156"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500" y="1555494"/>
            <a:ext cx="6093840" cy="1712119"/>
          </a:xfrm>
        </p:spPr>
        <p:txBody>
          <a:bodyPr/>
          <a:lstStyle>
            <a:lvl1pPr>
              <a:defRPr b="0" i="0">
                <a:solidFill>
                  <a:schemeClr val="tx2"/>
                </a:solidFill>
                <a:latin typeface="+mj-lt"/>
                <a:ea typeface="Roboto" panose="02000000000000000000" pitchFamily="2" charset="0"/>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341837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V Title_Hydropower">
    <p:spTree>
      <p:nvGrpSpPr>
        <p:cNvPr id="1" name=""/>
        <p:cNvGrpSpPr/>
        <p:nvPr/>
      </p:nvGrpSpPr>
      <p:grpSpPr>
        <a:xfrm>
          <a:off x="0" y="0"/>
          <a:ext cx="0" cy="0"/>
          <a:chOff x="0" y="0"/>
          <a:chExt cx="0" cy="0"/>
        </a:xfrm>
      </p:grpSpPr>
      <p:pic>
        <p:nvPicPr>
          <p:cNvPr id="4" name="Picture 3" descr="A bridge over a river&#10;&#10;Description automatically generated with low confidence">
            <a:extLst>
              <a:ext uri="{FF2B5EF4-FFF2-40B4-BE49-F238E27FC236}">
                <a16:creationId xmlns:a16="http://schemas.microsoft.com/office/drawing/2014/main" id="{F486B4A2-E16A-BDAD-B29A-902EE2AEF6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88825" cy="6858000"/>
          </a:xfrm>
          <a:prstGeom prst="rect">
            <a:avLst/>
          </a:prstGeom>
        </p:spPr>
      </p:pic>
      <p:grpSp>
        <p:nvGrpSpPr>
          <p:cNvPr id="2" name="Group 1">
            <a:extLst>
              <a:ext uri="{FF2B5EF4-FFF2-40B4-BE49-F238E27FC236}">
                <a16:creationId xmlns:a16="http://schemas.microsoft.com/office/drawing/2014/main" id="{C7E999FF-AFA9-518E-FC46-870F5AD04BC0}"/>
              </a:ext>
            </a:extLst>
          </p:cNvPr>
          <p:cNvGrpSpPr/>
          <p:nvPr/>
        </p:nvGrpSpPr>
        <p:grpSpPr>
          <a:xfrm>
            <a:off x="0" y="0"/>
            <a:ext cx="12188825" cy="6858000"/>
            <a:chOff x="0" y="6961"/>
            <a:chExt cx="12192000" cy="6844078"/>
          </a:xfrm>
        </p:grpSpPr>
        <p:sp>
          <p:nvSpPr>
            <p:cNvPr id="3" name="Rectangle 2">
              <a:extLst>
                <a:ext uri="{FF2B5EF4-FFF2-40B4-BE49-F238E27FC236}">
                  <a16:creationId xmlns:a16="http://schemas.microsoft.com/office/drawing/2014/main" id="{6622965F-9F67-2A6D-2D6B-E18654787FEE}"/>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E7B7F618-46B9-C592-758A-02AEEBD16D76}"/>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6" name="Picture 5" descr="A black screen with white text&#10;&#10;Description automatically generated">
            <a:extLst>
              <a:ext uri="{FF2B5EF4-FFF2-40B4-BE49-F238E27FC236}">
                <a16:creationId xmlns:a16="http://schemas.microsoft.com/office/drawing/2014/main" id="{4309B227-A82C-0C30-1D98-7A3210978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5" name="Round Same Side Corner Rectangle 14">
            <a:extLst>
              <a:ext uri="{FF2B5EF4-FFF2-40B4-BE49-F238E27FC236}">
                <a16:creationId xmlns:a16="http://schemas.microsoft.com/office/drawing/2014/main" id="{58C7BBD1-4AA7-62A8-9F44-67259913D90B}"/>
              </a:ext>
            </a:extLst>
          </p:cNvPr>
          <p:cNvSpPr/>
          <p:nvPr/>
        </p:nvSpPr>
        <p:spPr>
          <a:xfrm rot="5400000">
            <a:off x="2514924" y="-1022847"/>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4EA265EB-A9A7-A98F-C875-EC51C3E77B63}"/>
              </a:ext>
            </a:extLst>
          </p:cNvPr>
          <p:cNvSpPr>
            <a:spLocks noGrp="1"/>
          </p:cNvSpPr>
          <p:nvPr>
            <p:ph type="title"/>
          </p:nvPr>
        </p:nvSpPr>
        <p:spPr>
          <a:xfrm>
            <a:off x="600500" y="1555494"/>
            <a:ext cx="6093840" cy="1712119"/>
          </a:xfrm>
        </p:spPr>
        <p:txBody>
          <a:bodyPr/>
          <a:lstStyle>
            <a:lvl1pPr>
              <a:defRPr b="0" i="0">
                <a:solidFill>
                  <a:schemeClr val="tx2"/>
                </a:solidFill>
                <a:latin typeface="+mj-lt"/>
                <a:ea typeface="Roboto" panose="02000000000000000000" pitchFamily="2" charset="0"/>
              </a:defRPr>
            </a:lvl1pPr>
          </a:lstStyle>
          <a:p>
            <a:r>
              <a:rPr lang="en-US"/>
              <a:t>Click to edit Master title style</a:t>
            </a:r>
          </a:p>
        </p:txBody>
      </p:sp>
      <p:sp>
        <p:nvSpPr>
          <p:cNvPr id="22" name="Text Placeholder 1">
            <a:extLst>
              <a:ext uri="{FF2B5EF4-FFF2-40B4-BE49-F238E27FC236}">
                <a16:creationId xmlns:a16="http://schemas.microsoft.com/office/drawing/2014/main" id="{89465A99-D63C-BA70-E3F8-D33C38F14B72}"/>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92369901-0FBD-A4C0-66FB-DF5B56CE423C}"/>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688121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V Title_Charged">
    <p:spTree>
      <p:nvGrpSpPr>
        <p:cNvPr id="1" name=""/>
        <p:cNvGrpSpPr/>
        <p:nvPr/>
      </p:nvGrpSpPr>
      <p:grpSpPr>
        <a:xfrm>
          <a:off x="0" y="0"/>
          <a:ext cx="0" cy="0"/>
          <a:chOff x="0" y="0"/>
          <a:chExt cx="0" cy="0"/>
        </a:xfrm>
      </p:grpSpPr>
      <p:pic>
        <p:nvPicPr>
          <p:cNvPr id="4" name="Picture 3" descr="A row of wind turbines&#10;&#10;Description automatically generated with low confidence">
            <a:extLst>
              <a:ext uri="{FF2B5EF4-FFF2-40B4-BE49-F238E27FC236}">
                <a16:creationId xmlns:a16="http://schemas.microsoft.com/office/drawing/2014/main" id="{18A5A85A-A1DE-1415-9D20-0DF375A1D6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88825" cy="6851039"/>
          </a:xfrm>
          <a:prstGeom prst="rect">
            <a:avLst/>
          </a:prstGeom>
        </p:spPr>
      </p:pic>
      <p:grpSp>
        <p:nvGrpSpPr>
          <p:cNvPr id="2" name="Group 1">
            <a:extLst>
              <a:ext uri="{FF2B5EF4-FFF2-40B4-BE49-F238E27FC236}">
                <a16:creationId xmlns:a16="http://schemas.microsoft.com/office/drawing/2014/main" id="{2DADEC60-EF1C-FCE5-DC81-9C11675876BE}"/>
              </a:ext>
            </a:extLst>
          </p:cNvPr>
          <p:cNvGrpSpPr/>
          <p:nvPr/>
        </p:nvGrpSpPr>
        <p:grpSpPr>
          <a:xfrm>
            <a:off x="0" y="6962"/>
            <a:ext cx="12188825" cy="6844078"/>
            <a:chOff x="0" y="6961"/>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3" name="Picture 2" descr="A black screen with white text&#10;&#10;Description automatically generated">
            <a:extLst>
              <a:ext uri="{FF2B5EF4-FFF2-40B4-BE49-F238E27FC236}">
                <a16:creationId xmlns:a16="http://schemas.microsoft.com/office/drawing/2014/main" id="{177D8C94-CDF5-87DA-5DDB-B15452309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5" name="Round Same Side Corner Rectangle 14">
            <a:extLst>
              <a:ext uri="{FF2B5EF4-FFF2-40B4-BE49-F238E27FC236}">
                <a16:creationId xmlns:a16="http://schemas.microsoft.com/office/drawing/2014/main" id="{58C7BBD1-4AA7-62A8-9F44-67259913D90B}"/>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4EA265EB-A9A7-A98F-C875-EC51C3E77B63}"/>
              </a:ext>
            </a:extLst>
          </p:cNvPr>
          <p:cNvSpPr>
            <a:spLocks noGrp="1"/>
          </p:cNvSpPr>
          <p:nvPr>
            <p:ph type="title"/>
          </p:nvPr>
        </p:nvSpPr>
        <p:spPr>
          <a:xfrm>
            <a:off x="600500" y="1555494"/>
            <a:ext cx="6093840" cy="1712119"/>
          </a:xfrm>
        </p:spPr>
        <p:txBody>
          <a:bodyPr/>
          <a:lstStyle>
            <a:lvl1pPr>
              <a:defRPr b="0" i="0">
                <a:solidFill>
                  <a:schemeClr val="tx2"/>
                </a:solidFill>
                <a:latin typeface="+mj-lt"/>
                <a:ea typeface="Roboto" panose="02000000000000000000" pitchFamily="2" charset="0"/>
              </a:defRPr>
            </a:lvl1pPr>
          </a:lstStyle>
          <a:p>
            <a:r>
              <a:rPr lang="en-US"/>
              <a:t>Click to edit Master title style</a:t>
            </a:r>
          </a:p>
        </p:txBody>
      </p:sp>
      <p:sp>
        <p:nvSpPr>
          <p:cNvPr id="22" name="Text Placeholder 1">
            <a:extLst>
              <a:ext uri="{FF2B5EF4-FFF2-40B4-BE49-F238E27FC236}">
                <a16:creationId xmlns:a16="http://schemas.microsoft.com/office/drawing/2014/main" id="{89465A99-D63C-BA70-E3F8-D33C38F14B72}"/>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92369901-0FBD-A4C0-66FB-DF5B56CE423C}"/>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4031062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V Title_Power G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9187B4-D98A-8C1A-7969-41D6738E63B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
            <a:ext cx="12188824" cy="6857999"/>
          </a:xfrm>
          <a:prstGeom prst="rect">
            <a:avLst/>
          </a:prstGeom>
        </p:spPr>
      </p:pic>
      <p:grpSp>
        <p:nvGrpSpPr>
          <p:cNvPr id="6" name="Group 5">
            <a:extLst>
              <a:ext uri="{FF2B5EF4-FFF2-40B4-BE49-F238E27FC236}">
                <a16:creationId xmlns:a16="http://schemas.microsoft.com/office/drawing/2014/main" id="{093D231B-E389-F937-14D1-274336C21CF8}"/>
              </a:ext>
            </a:extLst>
          </p:cNvPr>
          <p:cNvGrpSpPr/>
          <p:nvPr/>
        </p:nvGrpSpPr>
        <p:grpSpPr>
          <a:xfrm>
            <a:off x="0" y="0"/>
            <a:ext cx="12188825" cy="6858000"/>
            <a:chOff x="0" y="6961"/>
            <a:chExt cx="12192000" cy="6844078"/>
          </a:xfrm>
        </p:grpSpPr>
        <p:sp>
          <p:nvSpPr>
            <p:cNvPr id="4" name="Rectangle 3">
              <a:extLst>
                <a:ext uri="{FF2B5EF4-FFF2-40B4-BE49-F238E27FC236}">
                  <a16:creationId xmlns:a16="http://schemas.microsoft.com/office/drawing/2014/main" id="{2F43A3A0-4A08-5210-7454-4F1BB7C25199}"/>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B8C1E8BC-E636-DA0E-AFC3-0F2525DEE4EE}"/>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 name="Picture 1" descr="A black screen with white text&#10;&#10;Description automatically generated">
            <a:extLst>
              <a:ext uri="{FF2B5EF4-FFF2-40B4-BE49-F238E27FC236}">
                <a16:creationId xmlns:a16="http://schemas.microsoft.com/office/drawing/2014/main" id="{883BF9C6-A966-06A2-6EED-8649B5E527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2717"/>
            <a:ext cx="12185778" cy="686343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pic>
        <p:nvPicPr>
          <p:cNvPr id="3" name="Picture 2" descr="A black screen with white text&#10;&#10;Description automatically generated">
            <a:extLst>
              <a:ext uri="{FF2B5EF4-FFF2-40B4-BE49-F238E27FC236}">
                <a16:creationId xmlns:a16="http://schemas.microsoft.com/office/drawing/2014/main" id="{2DB84612-9687-1CC4-256D-C34C4EFE59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3" y="0"/>
            <a:ext cx="12185778" cy="6863434"/>
          </a:xfrm>
          <a:prstGeom prst="rect">
            <a:avLst/>
          </a:prstGeom>
        </p:spPr>
      </p:pic>
    </p:spTree>
    <p:extLst>
      <p:ext uri="{BB962C8B-B14F-4D97-AF65-F5344CB8AC3E}">
        <p14:creationId xmlns:p14="http://schemas.microsoft.com/office/powerpoint/2010/main" val="3561512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459E5-26B0-4665-9D0F-2EAEF359FA2C}"/>
              </a:ext>
            </a:extLst>
          </p:cNvPr>
          <p:cNvSpPr>
            <a:spLocks noGrp="1"/>
          </p:cNvSpPr>
          <p:nvPr>
            <p:ph type="title"/>
          </p:nvPr>
        </p:nvSpPr>
        <p:spPr>
          <a:xfrm>
            <a:off x="609441" y="365126"/>
            <a:ext cx="10959785" cy="58991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7E797FB-E63F-47F4-ACB9-7350659397B3}"/>
              </a:ext>
            </a:extLst>
          </p:cNvPr>
          <p:cNvSpPr>
            <a:spLocks noGrp="1"/>
          </p:cNvSpPr>
          <p:nvPr>
            <p:ph type="body" idx="1"/>
          </p:nvPr>
        </p:nvSpPr>
        <p:spPr>
          <a:xfrm>
            <a:off x="609441" y="1104901"/>
            <a:ext cx="10959785" cy="50720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3BC043-5AAB-4389-A4CF-ED3C36DDA628}"/>
              </a:ext>
            </a:extLst>
          </p:cNvPr>
          <p:cNvSpPr>
            <a:spLocks noGrp="1"/>
          </p:cNvSpPr>
          <p:nvPr>
            <p:ph type="sldNum" sz="quarter" idx="4"/>
          </p:nvPr>
        </p:nvSpPr>
        <p:spPr>
          <a:xfrm>
            <a:off x="11110114" y="6356351"/>
            <a:ext cx="459112" cy="365125"/>
          </a:xfrm>
          <a:prstGeom prst="rect">
            <a:avLst/>
          </a:prstGeom>
        </p:spPr>
        <p:txBody>
          <a:bodyPr vert="horz" lIns="91440" tIns="45720" rIns="91440" bIns="45720" rtlCol="0" anchor="ctr"/>
          <a:lstStyle>
            <a:lvl1pPr algn="r">
              <a:defRPr sz="1200" b="0" i="0">
                <a:solidFill>
                  <a:schemeClr val="tx2"/>
                </a:solidFill>
                <a:latin typeface="Roboto" panose="02000000000000000000" pitchFamily="2" charset="0"/>
                <a:ea typeface="Roboto" panose="02000000000000000000" pitchFamily="2" charset="0"/>
              </a:defRPr>
            </a:lvl1pPr>
          </a:lstStyle>
          <a:p>
            <a:fld id="{5F6EEA8A-7DD5-4B47-82F9-2617BF385EBD}" type="slidenum">
              <a:rPr lang="en-US" smtClean="0"/>
              <a:pPr/>
              <a:t>‹#›</a:t>
            </a:fld>
            <a:endParaRPr lang="en-US"/>
          </a:p>
        </p:txBody>
      </p:sp>
    </p:spTree>
    <p:extLst>
      <p:ext uri="{BB962C8B-B14F-4D97-AF65-F5344CB8AC3E}">
        <p14:creationId xmlns:p14="http://schemas.microsoft.com/office/powerpoint/2010/main" val="2367140317"/>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 id="2147483932" r:id="rId21"/>
    <p:sldLayoutId id="2147483933" r:id="rId22"/>
    <p:sldLayoutId id="2147483934" r:id="rId23"/>
    <p:sldLayoutId id="2147483935" r:id="rId24"/>
    <p:sldLayoutId id="2147483936" r:id="rId25"/>
    <p:sldLayoutId id="2147483937" r:id="rId26"/>
    <p:sldLayoutId id="2147483938" r:id="rId27"/>
    <p:sldLayoutId id="2147483939" r:id="rId28"/>
    <p:sldLayoutId id="2147483940" r:id="rId29"/>
    <p:sldLayoutId id="2147483941" r:id="rId30"/>
    <p:sldLayoutId id="2147483952" r:id="rId31"/>
    <p:sldLayoutId id="2147483942" r:id="rId32"/>
    <p:sldLayoutId id="2147483943" r:id="rId33"/>
    <p:sldLayoutId id="2147483944" r:id="rId34"/>
    <p:sldLayoutId id="2147483945" r:id="rId35"/>
    <p:sldLayoutId id="2147483953" r:id="rId36"/>
  </p:sldLayoutIdLst>
  <p:hf hdr="0" ftr="0" dt="0"/>
  <p:txStyles>
    <p:titleStyle>
      <a:lvl1pPr algn="l" defTabSz="914126" rtl="0" eaLnBrk="1" latinLnBrk="0" hangingPunct="1">
        <a:lnSpc>
          <a:spcPct val="90000"/>
        </a:lnSpc>
        <a:spcBef>
          <a:spcPct val="0"/>
        </a:spcBef>
        <a:buNone/>
        <a:defRPr sz="3399" b="1" i="0" kern="1200">
          <a:solidFill>
            <a:schemeClr val="tx2"/>
          </a:solidFill>
          <a:latin typeface="+mn-lt"/>
          <a:ea typeface="Roboto Light" panose="02000000000000000000" pitchFamily="2" charset="0"/>
          <a:cs typeface="+mj-cs"/>
        </a:defRPr>
      </a:lvl1pPr>
    </p:titleStyle>
    <p:bodyStyle>
      <a:lvl1pPr marL="0" indent="0" algn="l" defTabSz="914126" rtl="0" eaLnBrk="1" latinLnBrk="0" hangingPunct="1">
        <a:lnSpc>
          <a:spcPct val="100000"/>
        </a:lnSpc>
        <a:spcBef>
          <a:spcPts val="600"/>
        </a:spcBef>
        <a:buFont typeface="Arial" panose="020B0604020202020204" pitchFamily="34" charset="0"/>
        <a:buNone/>
        <a:defRPr sz="2399" b="0" i="0" kern="1200">
          <a:solidFill>
            <a:schemeClr val="tx1"/>
          </a:solidFill>
          <a:latin typeface="Roboto" panose="02000000000000000000" pitchFamily="2" charset="0"/>
          <a:ea typeface="Roboto" panose="02000000000000000000" pitchFamily="2" charset="0"/>
          <a:cs typeface="+mn-cs"/>
        </a:defRPr>
      </a:lvl1pPr>
      <a:lvl2pPr marL="464998" indent="-226945" algn="l" defTabSz="914126" rtl="0" eaLnBrk="1" latinLnBrk="0" hangingPunct="1">
        <a:lnSpc>
          <a:spcPct val="100000"/>
        </a:lnSpc>
        <a:spcBef>
          <a:spcPts val="600"/>
        </a:spcBef>
        <a:buFont typeface="Arial" panose="020B0604020202020204" pitchFamily="34" charset="0"/>
        <a:buChar char="•"/>
        <a:tabLst/>
        <a:defRPr sz="1999" b="0" i="0" kern="1200">
          <a:solidFill>
            <a:schemeClr val="tx1"/>
          </a:solidFill>
          <a:latin typeface="Roboto" panose="02000000000000000000" pitchFamily="2" charset="0"/>
          <a:ea typeface="Roboto" panose="02000000000000000000" pitchFamily="2" charset="0"/>
          <a:cs typeface="+mn-cs"/>
        </a:defRPr>
      </a:lvl2pPr>
      <a:lvl3pPr marL="753837" indent="-226945" algn="l" defTabSz="914126" rtl="0" eaLnBrk="1" latinLnBrk="0" hangingPunct="1">
        <a:lnSpc>
          <a:spcPct val="100000"/>
        </a:lnSpc>
        <a:spcBef>
          <a:spcPts val="600"/>
        </a:spcBef>
        <a:buFont typeface="Arial" panose="020B0604020202020204" pitchFamily="34" charset="0"/>
        <a:buChar char="•"/>
        <a:tabLst/>
        <a:defRPr sz="1799" b="0" i="0" kern="1200">
          <a:solidFill>
            <a:schemeClr val="tx1"/>
          </a:solidFill>
          <a:latin typeface="Roboto" panose="02000000000000000000" pitchFamily="2" charset="0"/>
          <a:ea typeface="Roboto" panose="02000000000000000000" pitchFamily="2" charset="0"/>
          <a:cs typeface="+mn-cs"/>
        </a:defRPr>
      </a:lvl3pPr>
      <a:lvl4pPr marL="1029979" indent="-214249" algn="l" defTabSz="914126"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4pPr>
      <a:lvl5pPr marL="1256923" indent="-214249" algn="l" defTabSz="914126"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hyperlink" Target="mailto:HuchJrC@bv.com" TargetMode="External"/><Relationship Id="rId2" Type="http://schemas.openxmlformats.org/officeDocument/2006/relationships/hyperlink" Target="mailto:info@bv.com" TargetMode="Externa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D406-CC63-9AE9-64E3-88BB375348FC}"/>
              </a:ext>
            </a:extLst>
          </p:cNvPr>
          <p:cNvSpPr>
            <a:spLocks noGrp="1"/>
          </p:cNvSpPr>
          <p:nvPr>
            <p:ph type="title"/>
          </p:nvPr>
        </p:nvSpPr>
        <p:spPr>
          <a:xfrm>
            <a:off x="600500" y="1555494"/>
            <a:ext cx="6379420" cy="1712119"/>
          </a:xfrm>
        </p:spPr>
        <p:txBody>
          <a:bodyPr/>
          <a:lstStyle/>
          <a:p>
            <a:pPr>
              <a:lnSpc>
                <a:spcPct val="100000"/>
              </a:lnSpc>
            </a:pPr>
            <a:r>
              <a:rPr lang="en-US" sz="3600" b="1"/>
              <a:t>Prevent Secondary Disasters: </a:t>
            </a:r>
            <a:br>
              <a:rPr lang="en-US" sz="3600" b="1"/>
            </a:br>
            <a:r>
              <a:rPr lang="en-US" sz="3600" b="1"/>
              <a:t>Substantial Damage Planning</a:t>
            </a:r>
          </a:p>
        </p:txBody>
      </p:sp>
      <p:sp>
        <p:nvSpPr>
          <p:cNvPr id="6" name="Text Placeholder 5">
            <a:extLst>
              <a:ext uri="{FF2B5EF4-FFF2-40B4-BE49-F238E27FC236}">
                <a16:creationId xmlns:a16="http://schemas.microsoft.com/office/drawing/2014/main" id="{C9FF1C9B-4B98-A4DD-0E92-CEEFC0455B56}"/>
              </a:ext>
            </a:extLst>
          </p:cNvPr>
          <p:cNvSpPr>
            <a:spLocks noGrp="1"/>
          </p:cNvSpPr>
          <p:nvPr>
            <p:ph type="body" sz="quarter" idx="11"/>
          </p:nvPr>
        </p:nvSpPr>
        <p:spPr/>
        <p:txBody>
          <a:bodyPr/>
          <a:lstStyle/>
          <a:p>
            <a:r>
              <a:rPr lang="en-US"/>
              <a:t>Chris Huch, CFM</a:t>
            </a:r>
          </a:p>
        </p:txBody>
      </p:sp>
      <p:sp>
        <p:nvSpPr>
          <p:cNvPr id="7" name="Text Placeholder 6">
            <a:extLst>
              <a:ext uri="{FF2B5EF4-FFF2-40B4-BE49-F238E27FC236}">
                <a16:creationId xmlns:a16="http://schemas.microsoft.com/office/drawing/2014/main" id="{C95E7993-BB83-FD0F-21D3-954E7A9CAA19}"/>
              </a:ext>
            </a:extLst>
          </p:cNvPr>
          <p:cNvSpPr>
            <a:spLocks noGrp="1"/>
          </p:cNvSpPr>
          <p:nvPr>
            <p:ph type="body" sz="quarter" idx="15"/>
          </p:nvPr>
        </p:nvSpPr>
        <p:spPr/>
        <p:txBody>
          <a:bodyPr/>
          <a:lstStyle/>
          <a:p>
            <a:r>
              <a:rPr lang="en-US"/>
              <a:t>Black &amp; Veatch Corporation </a:t>
            </a:r>
          </a:p>
        </p:txBody>
      </p:sp>
    </p:spTree>
    <p:extLst>
      <p:ext uri="{BB962C8B-B14F-4D97-AF65-F5344CB8AC3E}">
        <p14:creationId xmlns:p14="http://schemas.microsoft.com/office/powerpoint/2010/main" val="1270594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E9D437-68B9-6E23-11B7-9C10B932EBC3}"/>
              </a:ext>
            </a:extLst>
          </p:cNvPr>
          <p:cNvSpPr/>
          <p:nvPr/>
        </p:nvSpPr>
        <p:spPr bwMode="auto">
          <a:xfrm>
            <a:off x="443064" y="1755894"/>
            <a:ext cx="5900465" cy="4283186"/>
          </a:xfrm>
          <a:prstGeom prst="rect">
            <a:avLst/>
          </a:prstGeom>
          <a:solidFill>
            <a:srgbClr val="E1F7F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342797" indent="-342797" defTabSz="457063" fontAlgn="base">
              <a:spcBef>
                <a:spcPct val="0"/>
              </a:spcBef>
              <a:spcAft>
                <a:spcPct val="0"/>
              </a:spcAft>
              <a:defRPr/>
            </a:pPr>
            <a:endParaRPr lang="en-US" sz="2399" b="1">
              <a:solidFill>
                <a:srgbClr val="005596"/>
              </a:solidFill>
              <a:latin typeface="Calibri" pitchFamily="34" charset="0"/>
            </a:endParaRPr>
          </a:p>
        </p:txBody>
      </p:sp>
      <p:sp>
        <p:nvSpPr>
          <p:cNvPr id="3" name="Rectangle 2">
            <a:extLst>
              <a:ext uri="{FF2B5EF4-FFF2-40B4-BE49-F238E27FC236}">
                <a16:creationId xmlns:a16="http://schemas.microsoft.com/office/drawing/2014/main" id="{8CE1F389-6A62-E02E-B85F-E209C0F2553B}"/>
              </a:ext>
            </a:extLst>
          </p:cNvPr>
          <p:cNvSpPr/>
          <p:nvPr/>
        </p:nvSpPr>
        <p:spPr bwMode="auto">
          <a:xfrm>
            <a:off x="612954" y="1935643"/>
            <a:ext cx="10147311" cy="3930714"/>
          </a:xfrm>
          <a:prstGeom prst="rect">
            <a:avLst/>
          </a:prstGeom>
          <a:noFill/>
          <a:ln w="25400" cap="flat" cmpd="sng" algn="ctr">
            <a:solidFill>
              <a:schemeClr val="tx2"/>
            </a:solidFill>
            <a:prstDash val="solid"/>
            <a:round/>
            <a:headEnd type="none" w="med" len="med"/>
            <a:tailEnd type="none" w="med" len="med"/>
          </a:ln>
          <a:effectLst>
            <a:outerShdw blurRad="38100" dist="63500" dir="2700000" algn="tl" rotWithShape="0">
              <a:prstClr val="black">
                <a:alpha val="15000"/>
              </a:prstClr>
            </a:outerShdw>
          </a:effectLst>
        </p:spPr>
        <p:txBody>
          <a:bodyPr vert="horz" wrap="square" lIns="18283" tIns="18283" rIns="18283" bIns="18283" numCol="1" rtlCol="0" anchor="ctr" anchorCtr="0" compatLnSpc="1">
            <a:prstTxWarp prst="textNoShape">
              <a:avLst/>
            </a:prstTxWarp>
            <a:normAutofit/>
          </a:bodyPr>
          <a:lstStyle/>
          <a:p>
            <a:pPr marL="342797" indent="-342797" algn="ctr" defTabSz="457063" fontAlgn="base">
              <a:spcBef>
                <a:spcPct val="0"/>
              </a:spcBef>
              <a:spcAft>
                <a:spcPct val="0"/>
              </a:spcAft>
              <a:defRPr/>
            </a:pPr>
            <a:endParaRPr lang="en-US" sz="1600" b="1" kern="0">
              <a:solidFill>
                <a:srgbClr val="FFFFFF"/>
              </a:solidFill>
            </a:endParaRPr>
          </a:p>
        </p:txBody>
      </p:sp>
      <p:sp>
        <p:nvSpPr>
          <p:cNvPr id="4" name="Text Placeholder 2">
            <a:extLst>
              <a:ext uri="{FF2B5EF4-FFF2-40B4-BE49-F238E27FC236}">
                <a16:creationId xmlns:a16="http://schemas.microsoft.com/office/drawing/2014/main" id="{5EAA53BF-DF81-C641-D35B-A84BD758ED84}"/>
              </a:ext>
            </a:extLst>
          </p:cNvPr>
          <p:cNvSpPr txBox="1">
            <a:spLocks/>
          </p:cNvSpPr>
          <p:nvPr/>
        </p:nvSpPr>
        <p:spPr>
          <a:xfrm>
            <a:off x="886658" y="2043674"/>
            <a:ext cx="5207754" cy="3995405"/>
          </a:xfrm>
          <a:prstGeom prst="rect">
            <a:avLst/>
          </a:prstGeom>
        </p:spPr>
        <p:txBody>
          <a:bodyPr>
            <a:noAutofit/>
          </a:bodyPr>
          <a:lst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kern="1200">
                <a:solidFill>
                  <a:schemeClr val="accent5">
                    <a:lumMod val="75000"/>
                  </a:schemeClr>
                </a:solidFill>
                <a:latin typeface="Roboto Regular"/>
                <a:ea typeface="+mn-ea"/>
                <a:cs typeface="+mn-cs"/>
              </a:defRPr>
            </a:lvl1pPr>
            <a:lvl2pPr marL="6858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100" kern="1200">
                <a:solidFill>
                  <a:schemeClr val="accent5">
                    <a:lumMod val="75000"/>
                  </a:schemeClr>
                </a:solidFill>
                <a:latin typeface="Roboto Regular"/>
                <a:ea typeface="+mn-ea"/>
                <a:cs typeface="+mn-cs"/>
              </a:defRPr>
            </a:lvl2pPr>
            <a:lvl3pPr marL="11430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800" kern="1200">
                <a:solidFill>
                  <a:schemeClr val="accent5">
                    <a:lumMod val="75000"/>
                  </a:schemeClr>
                </a:solidFill>
                <a:latin typeface="Roboto Regular"/>
                <a:ea typeface="+mn-ea"/>
                <a:cs typeface="+mn-cs"/>
              </a:defRPr>
            </a:lvl3pPr>
            <a:lvl4pPr marL="16002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4pPr>
            <a:lvl5pPr marL="20574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0"/>
              </a:spcAft>
              <a:buNone/>
            </a:pPr>
            <a:r>
              <a:rPr lang="en-US" sz="2399" b="1">
                <a:solidFill>
                  <a:schemeClr val="accent4"/>
                </a:solidFill>
              </a:rPr>
              <a:t>Procedures</a:t>
            </a:r>
          </a:p>
          <a:p>
            <a:pPr>
              <a:spcBef>
                <a:spcPts val="600"/>
              </a:spcBef>
              <a:spcAft>
                <a:spcPts val="0"/>
              </a:spcAft>
            </a:pPr>
            <a:r>
              <a:rPr lang="en-US" sz="1999"/>
              <a:t>Identify and evaluate scale of event</a:t>
            </a:r>
          </a:p>
          <a:p>
            <a:pPr>
              <a:spcBef>
                <a:spcPts val="600"/>
              </a:spcBef>
              <a:spcAft>
                <a:spcPts val="0"/>
              </a:spcAft>
            </a:pPr>
            <a:r>
              <a:rPr lang="en-US" sz="1999"/>
              <a:t>Mobilize staff/request support</a:t>
            </a:r>
          </a:p>
          <a:p>
            <a:pPr>
              <a:spcBef>
                <a:spcPts val="600"/>
              </a:spcBef>
              <a:spcAft>
                <a:spcPts val="0"/>
              </a:spcAft>
            </a:pPr>
            <a:r>
              <a:rPr lang="en-US" sz="1999"/>
              <a:t>Conduct inspections</a:t>
            </a:r>
          </a:p>
          <a:p>
            <a:pPr>
              <a:spcBef>
                <a:spcPts val="600"/>
              </a:spcBef>
              <a:spcAft>
                <a:spcPts val="0"/>
              </a:spcAft>
            </a:pPr>
            <a:r>
              <a:rPr lang="en-US" sz="1999"/>
              <a:t>Notify property owners</a:t>
            </a:r>
          </a:p>
          <a:p>
            <a:pPr>
              <a:spcBef>
                <a:spcPts val="600"/>
              </a:spcBef>
              <a:spcAft>
                <a:spcPts val="0"/>
              </a:spcAft>
            </a:pPr>
            <a:r>
              <a:rPr lang="en-US" sz="1999"/>
              <a:t>Establish process for appeals </a:t>
            </a:r>
          </a:p>
          <a:p>
            <a:pPr>
              <a:spcBef>
                <a:spcPts val="600"/>
              </a:spcBef>
              <a:spcAft>
                <a:spcPts val="0"/>
              </a:spcAft>
            </a:pPr>
            <a:r>
              <a:rPr lang="en-US" sz="1999"/>
              <a:t>Track repairs/rebuilding through permit process</a:t>
            </a:r>
          </a:p>
          <a:p>
            <a:pPr>
              <a:spcBef>
                <a:spcPts val="600"/>
              </a:spcBef>
              <a:spcAft>
                <a:spcPts val="0"/>
              </a:spcAft>
            </a:pPr>
            <a:endParaRPr lang="en-US" sz="1999"/>
          </a:p>
        </p:txBody>
      </p:sp>
      <p:grpSp>
        <p:nvGrpSpPr>
          <p:cNvPr id="5" name="Group 4">
            <a:extLst>
              <a:ext uri="{FF2B5EF4-FFF2-40B4-BE49-F238E27FC236}">
                <a16:creationId xmlns:a16="http://schemas.microsoft.com/office/drawing/2014/main" id="{FF3CE01F-DC04-E025-831D-085873D827DF}"/>
              </a:ext>
            </a:extLst>
          </p:cNvPr>
          <p:cNvGrpSpPr/>
          <p:nvPr/>
        </p:nvGrpSpPr>
        <p:grpSpPr>
          <a:xfrm>
            <a:off x="-23321" y="893"/>
            <a:ext cx="12218390" cy="1114062"/>
            <a:chOff x="-23327" y="0"/>
            <a:chExt cx="12221573" cy="1114352"/>
          </a:xfrm>
        </p:grpSpPr>
        <p:sp>
          <p:nvSpPr>
            <p:cNvPr id="6" name="Rectangle 5">
              <a:extLst>
                <a:ext uri="{FF2B5EF4-FFF2-40B4-BE49-F238E27FC236}">
                  <a16:creationId xmlns:a16="http://schemas.microsoft.com/office/drawing/2014/main" id="{667AB650-F4DE-2826-BA44-7F7FF86C2D78}"/>
                </a:ext>
              </a:extLst>
            </p:cNvPr>
            <p:cNvSpPr/>
            <p:nvPr userDrawn="1"/>
          </p:nvSpPr>
          <p:spPr>
            <a:xfrm>
              <a:off x="-23327" y="0"/>
              <a:ext cx="12215328" cy="11143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 name="Picture 6" descr="A picture containing outdoor, building, gate, fence&#10;&#10;Description automatically generated">
              <a:extLst>
                <a:ext uri="{FF2B5EF4-FFF2-40B4-BE49-F238E27FC236}">
                  <a16:creationId xmlns:a16="http://schemas.microsoft.com/office/drawing/2014/main" id="{E2FC4DA6-55DB-3D9A-AF4E-60D961E3A9E7}"/>
                </a:ext>
              </a:extLst>
            </p:cNvPr>
            <p:cNvPicPr>
              <a:picLocks noChangeAspect="1"/>
            </p:cNvPicPr>
            <p:nvPr userDrawn="1"/>
          </p:nvPicPr>
          <p:blipFill rotWithShape="1">
            <a:blip r:embed="rId3" cstate="screen">
              <a:alphaModFix amt="41000"/>
              <a:extLst>
                <a:ext uri="{28A0092B-C50C-407E-A947-70E740481C1C}">
                  <a14:useLocalDpi xmlns:a14="http://schemas.microsoft.com/office/drawing/2010/main"/>
                </a:ext>
              </a:extLst>
            </a:blip>
            <a:srcRect/>
            <a:stretch/>
          </p:blipFill>
          <p:spPr>
            <a:xfrm flipH="1">
              <a:off x="-17084" y="1045"/>
              <a:ext cx="12215330" cy="1107438"/>
            </a:xfrm>
            <a:prstGeom prst="rect">
              <a:avLst/>
            </a:prstGeom>
          </p:spPr>
        </p:pic>
      </p:grpSp>
      <p:sp>
        <p:nvSpPr>
          <p:cNvPr id="8" name="Graphic 13">
            <a:extLst>
              <a:ext uri="{FF2B5EF4-FFF2-40B4-BE49-F238E27FC236}">
                <a16:creationId xmlns:a16="http://schemas.microsoft.com/office/drawing/2014/main" id="{27812169-FB3B-50E1-27A8-BAE9FEFBA703}"/>
              </a:ext>
            </a:extLst>
          </p:cNvPr>
          <p:cNvSpPr/>
          <p:nvPr/>
        </p:nvSpPr>
        <p:spPr>
          <a:xfrm>
            <a:off x="-32343" y="135261"/>
            <a:ext cx="11501645" cy="822473"/>
          </a:xfrm>
          <a:custGeom>
            <a:avLst/>
            <a:gdLst>
              <a:gd name="connsiteX0" fmla="*/ 0 w 11504641"/>
              <a:gd name="connsiteY0" fmla="*/ 819752 h 822687"/>
              <a:gd name="connsiteX1" fmla="*/ 11059302 w 11504641"/>
              <a:gd name="connsiteY1" fmla="*/ 822688 h 822687"/>
              <a:gd name="connsiteX2" fmla="*/ 11504641 w 11504641"/>
              <a:gd name="connsiteY2" fmla="*/ 411344 h 822687"/>
              <a:gd name="connsiteX3" fmla="*/ 11101487 w 11504641"/>
              <a:gd name="connsiteY3" fmla="*/ 1854 h 822687"/>
              <a:gd name="connsiteX4" fmla="*/ 11101487 w 11504641"/>
              <a:gd name="connsiteY4" fmla="*/ 1854 h 822687"/>
              <a:gd name="connsiteX5" fmla="*/ 11101487 w 11504641"/>
              <a:gd name="connsiteY5" fmla="*/ 0 h 822687"/>
              <a:gd name="connsiteX6" fmla="*/ 0 w 11504641"/>
              <a:gd name="connsiteY6" fmla="*/ 0 h 8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4641" h="822687">
                <a:moveTo>
                  <a:pt x="0" y="819752"/>
                </a:moveTo>
                <a:cubicBezTo>
                  <a:pt x="0" y="819752"/>
                  <a:pt x="11041377" y="822688"/>
                  <a:pt x="11059302" y="822688"/>
                </a:cubicBezTo>
                <a:cubicBezTo>
                  <a:pt x="11305304" y="822688"/>
                  <a:pt x="11504641" y="638495"/>
                  <a:pt x="11504641" y="411344"/>
                </a:cubicBezTo>
                <a:cubicBezTo>
                  <a:pt x="11504641" y="197328"/>
                  <a:pt x="11327556" y="21479"/>
                  <a:pt x="11101487" y="1854"/>
                </a:cubicBezTo>
                <a:lnTo>
                  <a:pt x="11101487" y="1854"/>
                </a:lnTo>
                <a:lnTo>
                  <a:pt x="11101487" y="0"/>
                </a:lnTo>
                <a:lnTo>
                  <a:pt x="0" y="0"/>
                </a:lnTo>
              </a:path>
            </a:pathLst>
          </a:custGeom>
          <a:solidFill>
            <a:schemeClr val="tx2"/>
          </a:solidFill>
          <a:ln w="28575" cap="flat">
            <a:solidFill>
              <a:schemeClr val="bg1"/>
            </a:solidFill>
            <a:prstDash val="solid"/>
            <a:miter/>
          </a:ln>
        </p:spPr>
        <p:txBody>
          <a:bodyPr rtlCol="0" anchor="ctr"/>
          <a:lstStyle/>
          <a:p>
            <a:endParaRPr lang="en-US" sz="2399"/>
          </a:p>
        </p:txBody>
      </p:sp>
      <p:sp>
        <p:nvSpPr>
          <p:cNvPr id="9" name="Text Placeholder 2">
            <a:extLst>
              <a:ext uri="{FF2B5EF4-FFF2-40B4-BE49-F238E27FC236}">
                <a16:creationId xmlns:a16="http://schemas.microsoft.com/office/drawing/2014/main" id="{22B7D8B1-7862-E7D5-235F-447BC0015D1E}"/>
              </a:ext>
            </a:extLst>
          </p:cNvPr>
          <p:cNvSpPr txBox="1">
            <a:spLocks/>
          </p:cNvSpPr>
          <p:nvPr/>
        </p:nvSpPr>
        <p:spPr>
          <a:xfrm>
            <a:off x="373260" y="161794"/>
            <a:ext cx="10690442" cy="772500"/>
          </a:xfrm>
          <a:prstGeom prst="rect">
            <a:avLst/>
          </a:prstGeom>
        </p:spPr>
        <p:txBody>
          <a:bodyPr wrap="square" anchor="ctr">
            <a:no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defRPr lang="en-US" sz="3000" b="0" kern="1200" dirty="0">
                <a:solidFill>
                  <a:schemeClr val="bg1"/>
                </a:solidFill>
                <a:latin typeface="Roboto Regular"/>
                <a:ea typeface="Roboto" panose="02000000000000000000" pitchFamily="2" charset="0"/>
                <a:cs typeface="+mn-cs"/>
              </a:defRPr>
            </a:lvl1pPr>
            <a:lvl2pPr marL="6858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400" kern="1200">
                <a:solidFill>
                  <a:schemeClr val="accent5">
                    <a:lumMod val="75000"/>
                  </a:schemeClr>
                </a:solidFill>
                <a:latin typeface="Roboto Regular"/>
                <a:ea typeface="+mn-ea"/>
                <a:cs typeface="+mn-cs"/>
              </a:defRPr>
            </a:lvl2pPr>
            <a:lvl3pPr marL="11430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000" kern="1200">
                <a:solidFill>
                  <a:schemeClr val="accent5">
                    <a:lumMod val="75000"/>
                  </a:schemeClr>
                </a:solidFill>
                <a:latin typeface="Roboto Regular"/>
                <a:ea typeface="+mn-ea"/>
                <a:cs typeface="+mn-cs"/>
              </a:defRPr>
            </a:lvl3pPr>
            <a:lvl4pPr marL="16002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400" kern="1200">
                <a:solidFill>
                  <a:schemeClr val="accent5">
                    <a:lumMod val="75000"/>
                  </a:schemeClr>
                </a:solidFill>
                <a:latin typeface="Roboto Regular"/>
                <a:ea typeface="+mn-ea"/>
                <a:cs typeface="+mn-cs"/>
              </a:defRPr>
            </a:lvl4pPr>
            <a:lvl5pPr marL="20574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400" kern="1200">
                <a:solidFill>
                  <a:schemeClr val="accent5">
                    <a:lumMod val="75000"/>
                  </a:schemeClr>
                </a:solidFill>
                <a:latin typeface="Robot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99"/>
              <a:t>SDRP Component: Establish Procedures</a:t>
            </a:r>
          </a:p>
        </p:txBody>
      </p:sp>
      <p:grpSp>
        <p:nvGrpSpPr>
          <p:cNvPr id="13" name="Group 12">
            <a:extLst>
              <a:ext uri="{FF2B5EF4-FFF2-40B4-BE49-F238E27FC236}">
                <a16:creationId xmlns:a16="http://schemas.microsoft.com/office/drawing/2014/main" id="{4561A75B-24C9-411C-C9F1-3970D52C50A0}"/>
              </a:ext>
            </a:extLst>
          </p:cNvPr>
          <p:cNvGrpSpPr/>
          <p:nvPr/>
        </p:nvGrpSpPr>
        <p:grpSpPr>
          <a:xfrm>
            <a:off x="6620085" y="1258675"/>
            <a:ext cx="4970296" cy="5117098"/>
            <a:chOff x="12595123" y="0"/>
            <a:chExt cx="6990735" cy="7197213"/>
          </a:xfrm>
        </p:grpSpPr>
        <p:sp>
          <p:nvSpPr>
            <p:cNvPr id="12" name="Rectangle 11">
              <a:extLst>
                <a:ext uri="{FF2B5EF4-FFF2-40B4-BE49-F238E27FC236}">
                  <a16:creationId xmlns:a16="http://schemas.microsoft.com/office/drawing/2014/main" id="{DAE4376C-F657-CEAC-822E-4EF6CC441F09}"/>
                </a:ext>
              </a:extLst>
            </p:cNvPr>
            <p:cNvSpPr/>
            <p:nvPr/>
          </p:nvSpPr>
          <p:spPr>
            <a:xfrm>
              <a:off x="12595123" y="0"/>
              <a:ext cx="6990735" cy="7197213"/>
            </a:xfrm>
            <a:prstGeom prst="rect">
              <a:avLst/>
            </a:prstGeom>
            <a:solidFill>
              <a:schemeClr val="bg1"/>
            </a:solidFill>
            <a:ln w="25400" cap="flat">
              <a:solidFill>
                <a:schemeClr val="accent4"/>
              </a:solidFill>
              <a:prstDash val="solid"/>
              <a:miter/>
            </a:ln>
            <a:effectLst>
              <a:outerShdw blurRad="88900" dist="76200" dir="2700000" algn="tl" rotWithShape="0">
                <a:prstClr val="black">
                  <a:alpha val="40000"/>
                </a:prstClr>
              </a:outerShdw>
            </a:effectLst>
          </p:spPr>
          <p:txBody>
            <a:bodyPr rtlCol="0" anchor="ctr"/>
            <a:lstStyle/>
            <a:p>
              <a:pPr algn="l"/>
              <a:endParaRPr lang="en-US" sz="2399"/>
            </a:p>
          </p:txBody>
        </p:sp>
        <p:pic>
          <p:nvPicPr>
            <p:cNvPr id="11" name="Picture 10" descr="Diagram&#10;&#10;Description automatically generated">
              <a:extLst>
                <a:ext uri="{FF2B5EF4-FFF2-40B4-BE49-F238E27FC236}">
                  <a16:creationId xmlns:a16="http://schemas.microsoft.com/office/drawing/2014/main" id="{4B1BF329-867B-AC1B-EE6B-8D58DECFDE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81" t="-3143" r="-1" b="-4186"/>
            <a:stretch/>
          </p:blipFill>
          <p:spPr bwMode="auto">
            <a:xfrm>
              <a:off x="12716039" y="98071"/>
              <a:ext cx="6773010" cy="7058710"/>
            </a:xfrm>
            <a:prstGeom prst="rect">
              <a:avLst/>
            </a:prstGeom>
            <a:noFill/>
            <a:ln w="6350">
              <a:noFill/>
            </a:ln>
            <a:effectLst/>
            <a:extLst>
              <a:ext uri="{53640926-AAD7-44D8-BBD7-CCE9431645EC}">
                <a14:shadowObscured xmlns:a14="http://schemas.microsoft.com/office/drawing/2010/main"/>
              </a:ext>
            </a:extLst>
          </p:spPr>
        </p:pic>
      </p:grpSp>
      <p:sp>
        <p:nvSpPr>
          <p:cNvPr id="14" name="TextBox 13">
            <a:extLst>
              <a:ext uri="{FF2B5EF4-FFF2-40B4-BE49-F238E27FC236}">
                <a16:creationId xmlns:a16="http://schemas.microsoft.com/office/drawing/2014/main" id="{C250B87D-CAF7-EBAA-FF5E-5A1093EF0310}"/>
              </a:ext>
            </a:extLst>
          </p:cNvPr>
          <p:cNvSpPr txBox="1"/>
          <p:nvPr/>
        </p:nvSpPr>
        <p:spPr>
          <a:xfrm>
            <a:off x="608682" y="6256295"/>
            <a:ext cx="5734848" cy="369204"/>
          </a:xfrm>
          <a:prstGeom prst="rect">
            <a:avLst/>
          </a:prstGeom>
          <a:noFill/>
        </p:spPr>
        <p:txBody>
          <a:bodyPr wrap="square">
            <a:spAutoFit/>
          </a:bodyPr>
          <a:lstStyle/>
          <a:p>
            <a:pPr marL="0" marR="0" lvl="0" indent="0" algn="ctr" defTabSz="1218987" rtl="0" eaLnBrk="1" fontAlgn="auto" latinLnBrk="0" hangingPunct="1">
              <a:lnSpc>
                <a:spcPct val="100000"/>
              </a:lnSpc>
              <a:spcBef>
                <a:spcPts val="600"/>
              </a:spcBef>
              <a:spcAft>
                <a:spcPts val="0"/>
              </a:spcAft>
              <a:buClrTx/>
              <a:buSzTx/>
              <a:buFontTx/>
              <a:buNone/>
              <a:tabLst/>
              <a:defRPr/>
            </a:pPr>
            <a:r>
              <a:rPr lang="en-US" sz="1799" b="1" i="1">
                <a:solidFill>
                  <a:srgbClr val="C33338"/>
                </a:solidFill>
                <a:latin typeface="Roboto Regular"/>
              </a:rPr>
              <a:t>Public o</a:t>
            </a:r>
            <a:r>
              <a:rPr kumimoji="0" lang="en-US" sz="1799" b="1" i="1" u="none" strike="noStrike" kern="1200" cap="none" spc="0" normalizeH="0" baseline="0" noProof="0" err="1">
                <a:ln>
                  <a:noFill/>
                </a:ln>
                <a:solidFill>
                  <a:srgbClr val="C33338"/>
                </a:solidFill>
                <a:effectLst/>
                <a:uLnTx/>
                <a:uFillTx/>
                <a:latin typeface="Roboto Regular"/>
                <a:ea typeface="+mn-ea"/>
                <a:cs typeface="+mn-cs"/>
              </a:rPr>
              <a:t>utreach</a:t>
            </a:r>
            <a:r>
              <a:rPr kumimoji="0" lang="en-US" sz="1799" b="1" i="1" u="none" strike="noStrike" kern="1200" cap="none" spc="0" normalizeH="0" baseline="0" noProof="0">
                <a:ln>
                  <a:noFill/>
                </a:ln>
                <a:solidFill>
                  <a:srgbClr val="C33338"/>
                </a:solidFill>
                <a:effectLst/>
                <a:uLnTx/>
                <a:uFillTx/>
                <a:latin typeface="Roboto Regular"/>
                <a:ea typeface="+mn-ea"/>
                <a:cs typeface="+mn-cs"/>
              </a:rPr>
              <a:t> is important throughout the process</a:t>
            </a:r>
          </a:p>
        </p:txBody>
      </p:sp>
    </p:spTree>
    <p:extLst>
      <p:ext uri="{BB962C8B-B14F-4D97-AF65-F5344CB8AC3E}">
        <p14:creationId xmlns:p14="http://schemas.microsoft.com/office/powerpoint/2010/main" val="13961333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E9D437-68B9-6E23-11B7-9C10B932EBC3}"/>
              </a:ext>
            </a:extLst>
          </p:cNvPr>
          <p:cNvSpPr/>
          <p:nvPr/>
        </p:nvSpPr>
        <p:spPr bwMode="auto">
          <a:xfrm>
            <a:off x="608681" y="1437433"/>
            <a:ext cx="7497196" cy="4724189"/>
          </a:xfrm>
          <a:prstGeom prst="rect">
            <a:avLst/>
          </a:prstGeom>
          <a:solidFill>
            <a:srgbClr val="E1F7F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342797" indent="-342797" defTabSz="457063" fontAlgn="base">
              <a:spcBef>
                <a:spcPct val="0"/>
              </a:spcBef>
              <a:spcAft>
                <a:spcPct val="0"/>
              </a:spcAft>
              <a:defRPr/>
            </a:pPr>
            <a:endParaRPr lang="en-US" sz="2399" b="1">
              <a:solidFill>
                <a:srgbClr val="005596"/>
              </a:solidFill>
              <a:latin typeface="Calibri" pitchFamily="34" charset="0"/>
            </a:endParaRPr>
          </a:p>
        </p:txBody>
      </p:sp>
      <p:sp>
        <p:nvSpPr>
          <p:cNvPr id="3" name="Rectangle 2">
            <a:extLst>
              <a:ext uri="{FF2B5EF4-FFF2-40B4-BE49-F238E27FC236}">
                <a16:creationId xmlns:a16="http://schemas.microsoft.com/office/drawing/2014/main" id="{8CE1F389-6A62-E02E-B85F-E209C0F2553B}"/>
              </a:ext>
            </a:extLst>
          </p:cNvPr>
          <p:cNvSpPr/>
          <p:nvPr/>
        </p:nvSpPr>
        <p:spPr bwMode="auto">
          <a:xfrm>
            <a:off x="778572" y="1627485"/>
            <a:ext cx="10690730" cy="4361415"/>
          </a:xfrm>
          <a:prstGeom prst="rect">
            <a:avLst/>
          </a:prstGeom>
          <a:noFill/>
          <a:ln w="25400" cap="flat" cmpd="sng" algn="ctr">
            <a:solidFill>
              <a:schemeClr val="tx2"/>
            </a:solidFill>
            <a:prstDash val="solid"/>
            <a:round/>
            <a:headEnd type="none" w="med" len="med"/>
            <a:tailEnd type="none" w="med" len="med"/>
          </a:ln>
          <a:effectLst>
            <a:outerShdw blurRad="38100" dist="63500" dir="2700000" algn="tl" rotWithShape="0">
              <a:prstClr val="black">
                <a:alpha val="15000"/>
              </a:prstClr>
            </a:outerShdw>
          </a:effectLst>
        </p:spPr>
        <p:txBody>
          <a:bodyPr vert="horz" wrap="square" lIns="18283" tIns="18283" rIns="18283" bIns="18283" numCol="1" rtlCol="0" anchor="ctr" anchorCtr="0" compatLnSpc="1">
            <a:prstTxWarp prst="textNoShape">
              <a:avLst/>
            </a:prstTxWarp>
            <a:normAutofit/>
          </a:bodyPr>
          <a:lstStyle/>
          <a:p>
            <a:pPr marL="342797" indent="-342797" algn="ctr" defTabSz="457063" fontAlgn="base">
              <a:spcBef>
                <a:spcPct val="0"/>
              </a:spcBef>
              <a:spcAft>
                <a:spcPct val="0"/>
              </a:spcAft>
              <a:defRPr/>
            </a:pPr>
            <a:endParaRPr lang="en-US" sz="1600" b="1" kern="0">
              <a:solidFill>
                <a:srgbClr val="FFFFFF"/>
              </a:solidFill>
            </a:endParaRPr>
          </a:p>
        </p:txBody>
      </p:sp>
      <p:sp>
        <p:nvSpPr>
          <p:cNvPr id="4" name="Text Placeholder 2">
            <a:extLst>
              <a:ext uri="{FF2B5EF4-FFF2-40B4-BE49-F238E27FC236}">
                <a16:creationId xmlns:a16="http://schemas.microsoft.com/office/drawing/2014/main" id="{5EAA53BF-DF81-C641-D35B-A84BD758ED84}"/>
              </a:ext>
            </a:extLst>
          </p:cNvPr>
          <p:cNvSpPr txBox="1">
            <a:spLocks/>
          </p:cNvSpPr>
          <p:nvPr/>
        </p:nvSpPr>
        <p:spPr>
          <a:xfrm>
            <a:off x="948144" y="1727656"/>
            <a:ext cx="6988163" cy="3930714"/>
          </a:xfrm>
          <a:prstGeom prst="rect">
            <a:avLst/>
          </a:prstGeom>
        </p:spPr>
        <p:txBody>
          <a:bodyPr>
            <a:noAutofit/>
          </a:bodyPr>
          <a:lst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kern="1200">
                <a:solidFill>
                  <a:schemeClr val="accent5">
                    <a:lumMod val="75000"/>
                  </a:schemeClr>
                </a:solidFill>
                <a:latin typeface="Roboto Regular"/>
                <a:ea typeface="+mn-ea"/>
                <a:cs typeface="+mn-cs"/>
              </a:defRPr>
            </a:lvl1pPr>
            <a:lvl2pPr marL="6858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100" kern="1200">
                <a:solidFill>
                  <a:schemeClr val="accent5">
                    <a:lumMod val="75000"/>
                  </a:schemeClr>
                </a:solidFill>
                <a:latin typeface="Roboto Regular"/>
                <a:ea typeface="+mn-ea"/>
                <a:cs typeface="+mn-cs"/>
              </a:defRPr>
            </a:lvl2pPr>
            <a:lvl3pPr marL="11430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800" kern="1200">
                <a:solidFill>
                  <a:schemeClr val="accent5">
                    <a:lumMod val="75000"/>
                  </a:schemeClr>
                </a:solidFill>
                <a:latin typeface="Roboto Regular"/>
                <a:ea typeface="+mn-ea"/>
                <a:cs typeface="+mn-cs"/>
              </a:defRPr>
            </a:lvl3pPr>
            <a:lvl4pPr marL="16002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4pPr>
            <a:lvl5pPr marL="20574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b="1">
                <a:solidFill>
                  <a:schemeClr val="accent4"/>
                </a:solidFill>
              </a:rPr>
              <a:t>Exercising the Plan</a:t>
            </a:r>
          </a:p>
          <a:p>
            <a:pPr>
              <a:spcBef>
                <a:spcPts val="0"/>
              </a:spcBef>
              <a:spcAft>
                <a:spcPts val="0"/>
              </a:spcAft>
            </a:pPr>
            <a:r>
              <a:rPr lang="en-US" sz="2000"/>
              <a:t>This step is important to keep your SDRP current and up to date.</a:t>
            </a:r>
          </a:p>
          <a:p>
            <a:pPr>
              <a:spcBef>
                <a:spcPts val="0"/>
              </a:spcBef>
              <a:spcAft>
                <a:spcPts val="0"/>
              </a:spcAft>
            </a:pPr>
            <a:r>
              <a:rPr lang="en-US" sz="2000"/>
              <a:t>Consider regular table-top exercises with emergency management or post-event reviews.</a:t>
            </a:r>
          </a:p>
          <a:p>
            <a:pPr>
              <a:spcBef>
                <a:spcPts val="0"/>
              </a:spcBef>
              <a:spcAft>
                <a:spcPts val="0"/>
              </a:spcAft>
            </a:pPr>
            <a:r>
              <a:rPr lang="en-US" sz="2000"/>
              <a:t>Update the Structure Inventory Database as necessary.</a:t>
            </a:r>
          </a:p>
          <a:p>
            <a:pPr>
              <a:spcBef>
                <a:spcPts val="0"/>
              </a:spcBef>
              <a:spcAft>
                <a:spcPts val="0"/>
              </a:spcAft>
            </a:pPr>
            <a:r>
              <a:rPr lang="en-US" sz="2000"/>
              <a:t>Integrate with the emergency plan!</a:t>
            </a:r>
          </a:p>
          <a:p>
            <a:pPr>
              <a:spcBef>
                <a:spcPts val="0"/>
              </a:spcBef>
              <a:spcAft>
                <a:spcPts val="0"/>
              </a:spcAft>
            </a:pPr>
            <a:endParaRPr lang="en-US" sz="1800" b="1">
              <a:solidFill>
                <a:schemeClr val="accent1"/>
              </a:solidFill>
            </a:endParaRPr>
          </a:p>
        </p:txBody>
      </p:sp>
      <p:grpSp>
        <p:nvGrpSpPr>
          <p:cNvPr id="5" name="Group 4">
            <a:extLst>
              <a:ext uri="{FF2B5EF4-FFF2-40B4-BE49-F238E27FC236}">
                <a16:creationId xmlns:a16="http://schemas.microsoft.com/office/drawing/2014/main" id="{FF3CE01F-DC04-E025-831D-085873D827DF}"/>
              </a:ext>
            </a:extLst>
          </p:cNvPr>
          <p:cNvGrpSpPr/>
          <p:nvPr/>
        </p:nvGrpSpPr>
        <p:grpSpPr>
          <a:xfrm>
            <a:off x="-23321" y="893"/>
            <a:ext cx="12218390" cy="1114062"/>
            <a:chOff x="-23327" y="0"/>
            <a:chExt cx="12221573" cy="1114352"/>
          </a:xfrm>
        </p:grpSpPr>
        <p:sp>
          <p:nvSpPr>
            <p:cNvPr id="6" name="Rectangle 5">
              <a:extLst>
                <a:ext uri="{FF2B5EF4-FFF2-40B4-BE49-F238E27FC236}">
                  <a16:creationId xmlns:a16="http://schemas.microsoft.com/office/drawing/2014/main" id="{667AB650-F4DE-2826-BA44-7F7FF86C2D78}"/>
                </a:ext>
              </a:extLst>
            </p:cNvPr>
            <p:cNvSpPr/>
            <p:nvPr userDrawn="1"/>
          </p:nvSpPr>
          <p:spPr>
            <a:xfrm>
              <a:off x="-23327" y="0"/>
              <a:ext cx="12215328" cy="11143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 name="Picture 6" descr="A picture containing outdoor, building, gate, fence&#10;&#10;Description automatically generated">
              <a:extLst>
                <a:ext uri="{FF2B5EF4-FFF2-40B4-BE49-F238E27FC236}">
                  <a16:creationId xmlns:a16="http://schemas.microsoft.com/office/drawing/2014/main" id="{E2FC4DA6-55DB-3D9A-AF4E-60D961E3A9E7}"/>
                </a:ext>
              </a:extLst>
            </p:cNvPr>
            <p:cNvPicPr>
              <a:picLocks noChangeAspect="1"/>
            </p:cNvPicPr>
            <p:nvPr userDrawn="1"/>
          </p:nvPicPr>
          <p:blipFill rotWithShape="1">
            <a:blip r:embed="rId3" cstate="screen">
              <a:alphaModFix amt="41000"/>
              <a:extLst>
                <a:ext uri="{28A0092B-C50C-407E-A947-70E740481C1C}">
                  <a14:useLocalDpi xmlns:a14="http://schemas.microsoft.com/office/drawing/2010/main"/>
                </a:ext>
              </a:extLst>
            </a:blip>
            <a:srcRect/>
            <a:stretch/>
          </p:blipFill>
          <p:spPr>
            <a:xfrm flipH="1">
              <a:off x="-17084" y="1045"/>
              <a:ext cx="12215330" cy="1107438"/>
            </a:xfrm>
            <a:prstGeom prst="rect">
              <a:avLst/>
            </a:prstGeom>
          </p:spPr>
        </p:pic>
      </p:grpSp>
      <p:sp>
        <p:nvSpPr>
          <p:cNvPr id="8" name="Graphic 13">
            <a:extLst>
              <a:ext uri="{FF2B5EF4-FFF2-40B4-BE49-F238E27FC236}">
                <a16:creationId xmlns:a16="http://schemas.microsoft.com/office/drawing/2014/main" id="{27812169-FB3B-50E1-27A8-BAE9FEFBA703}"/>
              </a:ext>
            </a:extLst>
          </p:cNvPr>
          <p:cNvSpPr/>
          <p:nvPr/>
        </p:nvSpPr>
        <p:spPr>
          <a:xfrm>
            <a:off x="-32343" y="135261"/>
            <a:ext cx="11501645" cy="822473"/>
          </a:xfrm>
          <a:custGeom>
            <a:avLst/>
            <a:gdLst>
              <a:gd name="connsiteX0" fmla="*/ 0 w 11504641"/>
              <a:gd name="connsiteY0" fmla="*/ 819752 h 822687"/>
              <a:gd name="connsiteX1" fmla="*/ 11059302 w 11504641"/>
              <a:gd name="connsiteY1" fmla="*/ 822688 h 822687"/>
              <a:gd name="connsiteX2" fmla="*/ 11504641 w 11504641"/>
              <a:gd name="connsiteY2" fmla="*/ 411344 h 822687"/>
              <a:gd name="connsiteX3" fmla="*/ 11101487 w 11504641"/>
              <a:gd name="connsiteY3" fmla="*/ 1854 h 822687"/>
              <a:gd name="connsiteX4" fmla="*/ 11101487 w 11504641"/>
              <a:gd name="connsiteY4" fmla="*/ 1854 h 822687"/>
              <a:gd name="connsiteX5" fmla="*/ 11101487 w 11504641"/>
              <a:gd name="connsiteY5" fmla="*/ 0 h 822687"/>
              <a:gd name="connsiteX6" fmla="*/ 0 w 11504641"/>
              <a:gd name="connsiteY6" fmla="*/ 0 h 8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4641" h="822687">
                <a:moveTo>
                  <a:pt x="0" y="819752"/>
                </a:moveTo>
                <a:cubicBezTo>
                  <a:pt x="0" y="819752"/>
                  <a:pt x="11041377" y="822688"/>
                  <a:pt x="11059302" y="822688"/>
                </a:cubicBezTo>
                <a:cubicBezTo>
                  <a:pt x="11305304" y="822688"/>
                  <a:pt x="11504641" y="638495"/>
                  <a:pt x="11504641" y="411344"/>
                </a:cubicBezTo>
                <a:cubicBezTo>
                  <a:pt x="11504641" y="197328"/>
                  <a:pt x="11327556" y="21479"/>
                  <a:pt x="11101487" y="1854"/>
                </a:cubicBezTo>
                <a:lnTo>
                  <a:pt x="11101487" y="1854"/>
                </a:lnTo>
                <a:lnTo>
                  <a:pt x="11101487" y="0"/>
                </a:lnTo>
                <a:lnTo>
                  <a:pt x="0" y="0"/>
                </a:lnTo>
              </a:path>
            </a:pathLst>
          </a:custGeom>
          <a:solidFill>
            <a:schemeClr val="tx2"/>
          </a:solidFill>
          <a:ln w="28575" cap="flat">
            <a:solidFill>
              <a:schemeClr val="bg1"/>
            </a:solidFill>
            <a:prstDash val="solid"/>
            <a:miter/>
          </a:ln>
        </p:spPr>
        <p:txBody>
          <a:bodyPr rtlCol="0" anchor="ctr"/>
          <a:lstStyle/>
          <a:p>
            <a:endParaRPr lang="en-US" sz="2399"/>
          </a:p>
        </p:txBody>
      </p:sp>
      <p:sp>
        <p:nvSpPr>
          <p:cNvPr id="9" name="Text Placeholder 2">
            <a:extLst>
              <a:ext uri="{FF2B5EF4-FFF2-40B4-BE49-F238E27FC236}">
                <a16:creationId xmlns:a16="http://schemas.microsoft.com/office/drawing/2014/main" id="{22B7D8B1-7862-E7D5-235F-447BC0015D1E}"/>
              </a:ext>
            </a:extLst>
          </p:cNvPr>
          <p:cNvSpPr txBox="1">
            <a:spLocks/>
          </p:cNvSpPr>
          <p:nvPr/>
        </p:nvSpPr>
        <p:spPr>
          <a:xfrm>
            <a:off x="373260" y="161794"/>
            <a:ext cx="10690442" cy="772500"/>
          </a:xfrm>
          <a:prstGeom prst="rect">
            <a:avLst/>
          </a:prstGeom>
        </p:spPr>
        <p:txBody>
          <a:bodyPr wrap="square" anchor="ctr">
            <a:no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defRPr lang="en-US" sz="3000" b="0" kern="1200" dirty="0">
                <a:solidFill>
                  <a:schemeClr val="bg1"/>
                </a:solidFill>
                <a:latin typeface="Roboto Regular"/>
                <a:ea typeface="Roboto" panose="02000000000000000000" pitchFamily="2" charset="0"/>
                <a:cs typeface="+mn-cs"/>
              </a:defRPr>
            </a:lvl1pPr>
            <a:lvl2pPr marL="6858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400" kern="1200">
                <a:solidFill>
                  <a:schemeClr val="accent5">
                    <a:lumMod val="75000"/>
                  </a:schemeClr>
                </a:solidFill>
                <a:latin typeface="Roboto Regular"/>
                <a:ea typeface="+mn-ea"/>
                <a:cs typeface="+mn-cs"/>
              </a:defRPr>
            </a:lvl2pPr>
            <a:lvl3pPr marL="11430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000" kern="1200">
                <a:solidFill>
                  <a:schemeClr val="accent5">
                    <a:lumMod val="75000"/>
                  </a:schemeClr>
                </a:solidFill>
                <a:latin typeface="Roboto Regular"/>
                <a:ea typeface="+mn-ea"/>
                <a:cs typeface="+mn-cs"/>
              </a:defRPr>
            </a:lvl3pPr>
            <a:lvl4pPr marL="16002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400" kern="1200">
                <a:solidFill>
                  <a:schemeClr val="accent5">
                    <a:lumMod val="75000"/>
                  </a:schemeClr>
                </a:solidFill>
                <a:latin typeface="Roboto Regular"/>
                <a:ea typeface="+mn-ea"/>
                <a:cs typeface="+mn-cs"/>
              </a:defRPr>
            </a:lvl4pPr>
            <a:lvl5pPr marL="20574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400" kern="1200">
                <a:solidFill>
                  <a:schemeClr val="accent5">
                    <a:lumMod val="75000"/>
                  </a:schemeClr>
                </a:solidFill>
                <a:latin typeface="Robot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99"/>
              <a:t>SDRP Component: Exercise and Update</a:t>
            </a:r>
          </a:p>
        </p:txBody>
      </p:sp>
      <p:pic>
        <p:nvPicPr>
          <p:cNvPr id="12" name="Picture 11">
            <a:extLst>
              <a:ext uri="{FF2B5EF4-FFF2-40B4-BE49-F238E27FC236}">
                <a16:creationId xmlns:a16="http://schemas.microsoft.com/office/drawing/2014/main" id="{ECA906F5-23F0-9B79-DD93-B319DDB60DB2}"/>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275449" y="2145354"/>
            <a:ext cx="3020042" cy="3359744"/>
          </a:xfrm>
          <a:prstGeom prst="rect">
            <a:avLst/>
          </a:prstGeom>
        </p:spPr>
      </p:pic>
      <p:sp>
        <p:nvSpPr>
          <p:cNvPr id="11" name="TextBox 10">
            <a:extLst>
              <a:ext uri="{FF2B5EF4-FFF2-40B4-BE49-F238E27FC236}">
                <a16:creationId xmlns:a16="http://schemas.microsoft.com/office/drawing/2014/main" id="{068BAE40-6CEB-8F19-CEFB-89026E1A00DA}"/>
              </a:ext>
            </a:extLst>
          </p:cNvPr>
          <p:cNvSpPr txBox="1"/>
          <p:nvPr/>
        </p:nvSpPr>
        <p:spPr>
          <a:xfrm>
            <a:off x="608681" y="6256295"/>
            <a:ext cx="10860621" cy="369204"/>
          </a:xfrm>
          <a:prstGeom prst="rect">
            <a:avLst/>
          </a:prstGeom>
          <a:noFill/>
        </p:spPr>
        <p:txBody>
          <a:bodyPr wrap="square">
            <a:spAutoFit/>
          </a:bodyPr>
          <a:lstStyle/>
          <a:p>
            <a:pPr marL="0" marR="0" lvl="0" indent="0" algn="ctr" defTabSz="1218987" rtl="0" eaLnBrk="1" fontAlgn="auto" latinLnBrk="0" hangingPunct="1">
              <a:lnSpc>
                <a:spcPct val="100000"/>
              </a:lnSpc>
              <a:spcBef>
                <a:spcPts val="600"/>
              </a:spcBef>
              <a:spcAft>
                <a:spcPts val="0"/>
              </a:spcAft>
              <a:buClrTx/>
              <a:buSzTx/>
              <a:buFontTx/>
              <a:buNone/>
              <a:tabLst/>
              <a:defRPr/>
            </a:pPr>
            <a:r>
              <a:rPr kumimoji="0" lang="en-US" sz="1799" b="1" i="1" u="none" strike="noStrike" kern="1200" cap="none" spc="0" normalizeH="0" baseline="0" noProof="0">
                <a:ln>
                  <a:noFill/>
                </a:ln>
                <a:solidFill>
                  <a:srgbClr val="C33338"/>
                </a:solidFill>
                <a:effectLst/>
                <a:uLnTx/>
                <a:uFillTx/>
                <a:latin typeface="Roboto Regular"/>
                <a:ea typeface="+mn-ea"/>
                <a:cs typeface="+mn-cs"/>
              </a:rPr>
              <a:t>To keep the plan current, it needs to be exercised, just like an emergency plan</a:t>
            </a:r>
          </a:p>
        </p:txBody>
      </p:sp>
    </p:spTree>
    <p:extLst>
      <p:ext uri="{BB962C8B-B14F-4D97-AF65-F5344CB8AC3E}">
        <p14:creationId xmlns:p14="http://schemas.microsoft.com/office/powerpoint/2010/main" val="28929206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6A47DD-BBCC-8B46-8CDC-C40AD2028683}"/>
              </a:ext>
            </a:extLst>
          </p:cNvPr>
          <p:cNvSpPr>
            <a:spLocks noGrp="1"/>
          </p:cNvSpPr>
          <p:nvPr>
            <p:ph type="body" sz="quarter" idx="16"/>
          </p:nvPr>
        </p:nvSpPr>
        <p:spPr>
          <a:xfrm>
            <a:off x="840632" y="2142366"/>
            <a:ext cx="8130648" cy="3689474"/>
          </a:xfrm>
        </p:spPr>
        <p:txBody>
          <a:bodyPr/>
          <a:lstStyle/>
          <a:p>
            <a:r>
              <a:rPr lang="en-US" sz="4400" b="1"/>
              <a:t>For more information contact:</a:t>
            </a:r>
            <a:endParaRPr lang="en-US" sz="1600"/>
          </a:p>
          <a:p>
            <a:r>
              <a:rPr lang="en-US" sz="3200"/>
              <a:t>Black &amp; Veatch Corporation</a:t>
            </a:r>
          </a:p>
          <a:p>
            <a:r>
              <a:rPr lang="en-US" sz="3200"/>
              <a:t>+1 913 458 2000</a:t>
            </a:r>
          </a:p>
          <a:p>
            <a:r>
              <a:rPr lang="en-US" sz="3200">
                <a:hlinkClick r:id="rId2"/>
              </a:rPr>
              <a:t>info@bv.com</a:t>
            </a:r>
            <a:endParaRPr lang="en-US" sz="3200"/>
          </a:p>
          <a:p>
            <a:endParaRPr lang="en-US" sz="3200"/>
          </a:p>
          <a:p>
            <a:r>
              <a:rPr lang="en-US" sz="3200"/>
              <a:t>Chris Huch</a:t>
            </a:r>
          </a:p>
          <a:p>
            <a:r>
              <a:rPr lang="en-US" sz="3200"/>
              <a:t>Hazard Mitigation Planning Specialist</a:t>
            </a:r>
          </a:p>
          <a:p>
            <a:r>
              <a:rPr lang="en-US" sz="3200"/>
              <a:t>+1 201 225 8077 </a:t>
            </a:r>
          </a:p>
          <a:p>
            <a:r>
              <a:rPr lang="en-US" sz="3200">
                <a:hlinkClick r:id="rId3"/>
              </a:rPr>
              <a:t>HuchJrC@bv.com</a:t>
            </a:r>
            <a:r>
              <a:rPr lang="en-US" sz="3200"/>
              <a:t> </a:t>
            </a:r>
          </a:p>
          <a:p>
            <a:endParaRPr lang="en-US"/>
          </a:p>
        </p:txBody>
      </p:sp>
    </p:spTree>
    <p:extLst>
      <p:ext uri="{BB962C8B-B14F-4D97-AF65-F5344CB8AC3E}">
        <p14:creationId xmlns:p14="http://schemas.microsoft.com/office/powerpoint/2010/main" val="647872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B8F6A7-7D5B-6E9B-E06A-13F44371F3D7}"/>
              </a:ext>
            </a:extLst>
          </p:cNvPr>
          <p:cNvSpPr>
            <a:spLocks noGrp="1"/>
          </p:cNvSpPr>
          <p:nvPr>
            <p:ph type="sldNum" sz="quarter" idx="16"/>
          </p:nvPr>
        </p:nvSpPr>
        <p:spPr/>
        <p:txBody>
          <a:bodyPr/>
          <a:lstStyle/>
          <a:p>
            <a:fld id="{5F6EEA8A-7DD5-4B47-82F9-2617BF385EBD}" type="slidenum">
              <a:rPr lang="en-US" smtClean="0"/>
              <a:pPr/>
              <a:t>2</a:t>
            </a:fld>
            <a:endParaRPr lang="en-US"/>
          </a:p>
        </p:txBody>
      </p:sp>
      <p:pic>
        <p:nvPicPr>
          <p:cNvPr id="80" name="Picture 79">
            <a:extLst>
              <a:ext uri="{FF2B5EF4-FFF2-40B4-BE49-F238E27FC236}">
                <a16:creationId xmlns:a16="http://schemas.microsoft.com/office/drawing/2014/main" id="{BA1D91D7-64E1-3DA5-2119-F87263A10B45}"/>
              </a:ext>
            </a:extLst>
          </p:cNvPr>
          <p:cNvPicPr>
            <a:picLocks noChangeAspect="1"/>
          </p:cNvPicPr>
          <p:nvPr/>
        </p:nvPicPr>
        <p:blipFill>
          <a:blip r:embed="rId3"/>
          <a:stretch>
            <a:fillRect/>
          </a:stretch>
        </p:blipFill>
        <p:spPr>
          <a:xfrm>
            <a:off x="610870" y="1161180"/>
            <a:ext cx="10370108" cy="5003325"/>
          </a:xfrm>
          <a:prstGeom prst="rect">
            <a:avLst/>
          </a:prstGeom>
        </p:spPr>
      </p:pic>
      <p:sp>
        <p:nvSpPr>
          <p:cNvPr id="85" name="Title 1">
            <a:extLst>
              <a:ext uri="{FF2B5EF4-FFF2-40B4-BE49-F238E27FC236}">
                <a16:creationId xmlns:a16="http://schemas.microsoft.com/office/drawing/2014/main" id="{80E49E89-D7CE-C4D0-9239-2DD507592202}"/>
              </a:ext>
            </a:extLst>
          </p:cNvPr>
          <p:cNvSpPr txBox="1">
            <a:spLocks/>
          </p:cNvSpPr>
          <p:nvPr/>
        </p:nvSpPr>
        <p:spPr>
          <a:xfrm>
            <a:off x="610870" y="320133"/>
            <a:ext cx="10956931" cy="589761"/>
          </a:xfrm>
          <a:prstGeom prst="rect">
            <a:avLst/>
          </a:prstGeom>
        </p:spPr>
        <p:txBody>
          <a:bodyPr vert="horz" lIns="91416" tIns="45708" rIns="91416" bIns="45708" rtlCol="0" anchor="ctr">
            <a:noAutofit/>
          </a:bodyPr>
          <a:lstStyle>
            <a:lvl1pPr algn="l" defTabSz="914126" rtl="0" eaLnBrk="1" latinLnBrk="0" hangingPunct="1">
              <a:lnSpc>
                <a:spcPct val="90000"/>
              </a:lnSpc>
              <a:spcBef>
                <a:spcPct val="0"/>
              </a:spcBef>
              <a:buNone/>
              <a:defRPr sz="3399" b="1" i="0" kern="1200">
                <a:solidFill>
                  <a:schemeClr val="tx2"/>
                </a:solidFill>
                <a:latin typeface="+mn-lt"/>
                <a:ea typeface="Roboto Light" panose="02000000000000000000" pitchFamily="2" charset="0"/>
                <a:cs typeface="+mj-cs"/>
              </a:defRPr>
            </a:lvl1pPr>
          </a:lstStyle>
          <a:p>
            <a:r>
              <a:rPr lang="en-US" sz="3999" b="0">
                <a:ea typeface="Roboto Light"/>
              </a:rPr>
              <a:t>About Black &amp; Veatch</a:t>
            </a:r>
          </a:p>
        </p:txBody>
      </p:sp>
    </p:spTree>
    <p:extLst>
      <p:ext uri="{BB962C8B-B14F-4D97-AF65-F5344CB8AC3E}">
        <p14:creationId xmlns:p14="http://schemas.microsoft.com/office/powerpoint/2010/main" val="4194363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CBC79FF-F671-614C-D197-ECB00D92DE71}"/>
              </a:ext>
            </a:extLst>
          </p:cNvPr>
          <p:cNvSpPr>
            <a:spLocks noGrp="1"/>
          </p:cNvSpPr>
          <p:nvPr>
            <p:ph idx="1"/>
          </p:nvPr>
        </p:nvSpPr>
        <p:spPr>
          <a:xfrm>
            <a:off x="6450782" y="116647"/>
            <a:ext cx="5546948" cy="6060317"/>
          </a:xfrm>
        </p:spPr>
        <p:txBody>
          <a:bodyPr vert="horz" lIns="91440" tIns="45720" rIns="91440" bIns="45720" rtlCol="0" anchor="t">
            <a:noAutofit/>
          </a:bodyPr>
          <a:lstStyle/>
          <a:p>
            <a:r>
              <a:rPr lang="en-US" sz="2350">
                <a:latin typeface="Roboto"/>
                <a:ea typeface="Roboto"/>
                <a:cs typeface="Roboto"/>
              </a:rPr>
              <a:t>The National Flood Insurance Program (NFIP) provides affordable insurance to property owners and encourages communities to adopt and enforce floodplain management regulations.</a:t>
            </a:r>
          </a:p>
          <a:p>
            <a:endParaRPr lang="en-US" sz="2350">
              <a:latin typeface="Roboto"/>
              <a:ea typeface="Roboto"/>
            </a:endParaRPr>
          </a:p>
          <a:p>
            <a:r>
              <a:rPr lang="en-US" sz="2350">
                <a:latin typeface="Roboto"/>
                <a:ea typeface="Roboto"/>
              </a:rPr>
              <a:t>The Community Rating System (CRS) rewards communities that go above and beyond NFIP requirements with flood insurance premium reductions. </a:t>
            </a:r>
          </a:p>
          <a:p>
            <a:pPr marL="342900" indent="-342900">
              <a:buFont typeface="Arial" panose="020B0604020202020204" pitchFamily="34" charset="0"/>
              <a:buChar char="•"/>
            </a:pPr>
            <a:r>
              <a:rPr lang="en-US" sz="2350">
                <a:latin typeface="Roboto"/>
                <a:ea typeface="Roboto"/>
              </a:rPr>
              <a:t>5% discount per class rating increase</a:t>
            </a:r>
          </a:p>
          <a:p>
            <a:pPr marL="342900" indent="-342900">
              <a:buFont typeface="Arial" panose="020B0604020202020204" pitchFamily="34" charset="0"/>
              <a:buChar char="•"/>
            </a:pPr>
            <a:r>
              <a:rPr lang="en-US" sz="2350">
                <a:latin typeface="Roboto"/>
                <a:ea typeface="Roboto"/>
              </a:rPr>
              <a:t>Class 10 – entry level, 0% discount</a:t>
            </a:r>
          </a:p>
          <a:p>
            <a:pPr marL="342900" indent="-342900">
              <a:buFont typeface="Arial" panose="020B0604020202020204" pitchFamily="34" charset="0"/>
              <a:buChar char="•"/>
            </a:pPr>
            <a:r>
              <a:rPr lang="en-US" sz="2350">
                <a:latin typeface="Roboto"/>
                <a:ea typeface="Roboto"/>
              </a:rPr>
              <a:t>Class 5 – 25% discount</a:t>
            </a:r>
          </a:p>
          <a:p>
            <a:pPr marL="342900" indent="-342900">
              <a:buFont typeface="Arial" panose="020B0604020202020204" pitchFamily="34" charset="0"/>
              <a:buChar char="•"/>
            </a:pPr>
            <a:r>
              <a:rPr lang="en-US" sz="2350">
                <a:latin typeface="Roboto"/>
                <a:ea typeface="Roboto"/>
              </a:rPr>
              <a:t>Class 1- 45% discount</a:t>
            </a:r>
          </a:p>
        </p:txBody>
      </p:sp>
      <p:pic>
        <p:nvPicPr>
          <p:cNvPr id="2" name="Picture Placeholder 1">
            <a:extLst>
              <a:ext uri="{FF2B5EF4-FFF2-40B4-BE49-F238E27FC236}">
                <a16:creationId xmlns:a16="http://schemas.microsoft.com/office/drawing/2014/main" id="{19E6161C-241B-F903-3362-44D27403CD0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198" b="4198"/>
          <a:stretch/>
        </p:blipFill>
        <p:spPr>
          <a:xfrm>
            <a:off x="0" y="20638"/>
            <a:ext cx="6089650" cy="6356350"/>
          </a:xfrm>
          <a:prstGeom prst="rect">
            <a:avLst/>
          </a:prstGeom>
        </p:spPr>
      </p:pic>
      <p:sp>
        <p:nvSpPr>
          <p:cNvPr id="4" name="Slide Number Placeholder 3">
            <a:extLst>
              <a:ext uri="{FF2B5EF4-FFF2-40B4-BE49-F238E27FC236}">
                <a16:creationId xmlns:a16="http://schemas.microsoft.com/office/drawing/2014/main" id="{3357D668-22DF-B5A5-99FA-1AF999A8782B}"/>
              </a:ext>
            </a:extLst>
          </p:cNvPr>
          <p:cNvSpPr>
            <a:spLocks noGrp="1"/>
          </p:cNvSpPr>
          <p:nvPr>
            <p:ph type="sldNum" sz="quarter" idx="16"/>
          </p:nvPr>
        </p:nvSpPr>
        <p:spPr/>
        <p:txBody>
          <a:bodyPr/>
          <a:lstStyle/>
          <a:p>
            <a:fld id="{5F6EEA8A-7DD5-4B47-82F9-2617BF385EBD}" type="slidenum">
              <a:rPr lang="en-US" smtClean="0"/>
              <a:pPr/>
              <a:t>3</a:t>
            </a:fld>
            <a:endParaRPr lang="en-US"/>
          </a:p>
        </p:txBody>
      </p:sp>
    </p:spTree>
    <p:extLst>
      <p:ext uri="{BB962C8B-B14F-4D97-AF65-F5344CB8AC3E}">
        <p14:creationId xmlns:p14="http://schemas.microsoft.com/office/powerpoint/2010/main" val="2808675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BBB3DF6-751B-F47A-06E8-DA27D56A4363}"/>
              </a:ext>
            </a:extLst>
          </p:cNvPr>
          <p:cNvGrpSpPr/>
          <p:nvPr/>
        </p:nvGrpSpPr>
        <p:grpSpPr>
          <a:xfrm>
            <a:off x="-23321" y="893"/>
            <a:ext cx="12218390" cy="1114062"/>
            <a:chOff x="-23327" y="0"/>
            <a:chExt cx="12221573" cy="1114352"/>
          </a:xfrm>
        </p:grpSpPr>
        <p:sp>
          <p:nvSpPr>
            <p:cNvPr id="6" name="Rectangle 5">
              <a:extLst>
                <a:ext uri="{FF2B5EF4-FFF2-40B4-BE49-F238E27FC236}">
                  <a16:creationId xmlns:a16="http://schemas.microsoft.com/office/drawing/2014/main" id="{92A2C2F6-8B9A-02F0-E52A-AC6C9BEB1C8F}"/>
                </a:ext>
              </a:extLst>
            </p:cNvPr>
            <p:cNvSpPr/>
            <p:nvPr userDrawn="1"/>
          </p:nvSpPr>
          <p:spPr>
            <a:xfrm>
              <a:off x="-23327" y="0"/>
              <a:ext cx="12215328" cy="11143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 name="Picture 6" descr="A picture containing outdoor, building, gate, fence&#10;&#10;Description automatically generated">
              <a:extLst>
                <a:ext uri="{FF2B5EF4-FFF2-40B4-BE49-F238E27FC236}">
                  <a16:creationId xmlns:a16="http://schemas.microsoft.com/office/drawing/2014/main" id="{BDCF4B25-86BA-B4AC-9AFC-94E084951E86}"/>
                </a:ext>
              </a:extLst>
            </p:cNvPr>
            <p:cNvPicPr>
              <a:picLocks noChangeAspect="1"/>
            </p:cNvPicPr>
            <p:nvPr userDrawn="1"/>
          </p:nvPicPr>
          <p:blipFill rotWithShape="1">
            <a:blip r:embed="rId3" cstate="screen">
              <a:alphaModFix amt="41000"/>
              <a:extLst>
                <a:ext uri="{28A0092B-C50C-407E-A947-70E740481C1C}">
                  <a14:useLocalDpi xmlns:a14="http://schemas.microsoft.com/office/drawing/2010/main"/>
                </a:ext>
              </a:extLst>
            </a:blip>
            <a:srcRect/>
            <a:stretch/>
          </p:blipFill>
          <p:spPr>
            <a:xfrm flipH="1">
              <a:off x="-17084" y="1045"/>
              <a:ext cx="12215330" cy="1107438"/>
            </a:xfrm>
            <a:prstGeom prst="rect">
              <a:avLst/>
            </a:prstGeom>
          </p:spPr>
        </p:pic>
      </p:grpSp>
      <p:sp>
        <p:nvSpPr>
          <p:cNvPr id="8" name="Graphic 13">
            <a:extLst>
              <a:ext uri="{FF2B5EF4-FFF2-40B4-BE49-F238E27FC236}">
                <a16:creationId xmlns:a16="http://schemas.microsoft.com/office/drawing/2014/main" id="{0E013DE1-EB65-1DB4-422F-EDDDD8381605}"/>
              </a:ext>
            </a:extLst>
          </p:cNvPr>
          <p:cNvSpPr/>
          <p:nvPr/>
        </p:nvSpPr>
        <p:spPr>
          <a:xfrm>
            <a:off x="-18947" y="135261"/>
            <a:ext cx="11501645" cy="822473"/>
          </a:xfrm>
          <a:custGeom>
            <a:avLst/>
            <a:gdLst>
              <a:gd name="connsiteX0" fmla="*/ 0 w 11504641"/>
              <a:gd name="connsiteY0" fmla="*/ 819752 h 822687"/>
              <a:gd name="connsiteX1" fmla="*/ 11059302 w 11504641"/>
              <a:gd name="connsiteY1" fmla="*/ 822688 h 822687"/>
              <a:gd name="connsiteX2" fmla="*/ 11504641 w 11504641"/>
              <a:gd name="connsiteY2" fmla="*/ 411344 h 822687"/>
              <a:gd name="connsiteX3" fmla="*/ 11101487 w 11504641"/>
              <a:gd name="connsiteY3" fmla="*/ 1854 h 822687"/>
              <a:gd name="connsiteX4" fmla="*/ 11101487 w 11504641"/>
              <a:gd name="connsiteY4" fmla="*/ 1854 h 822687"/>
              <a:gd name="connsiteX5" fmla="*/ 11101487 w 11504641"/>
              <a:gd name="connsiteY5" fmla="*/ 0 h 822687"/>
              <a:gd name="connsiteX6" fmla="*/ 0 w 11504641"/>
              <a:gd name="connsiteY6" fmla="*/ 0 h 8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4641" h="822687">
                <a:moveTo>
                  <a:pt x="0" y="819752"/>
                </a:moveTo>
                <a:cubicBezTo>
                  <a:pt x="0" y="819752"/>
                  <a:pt x="11041377" y="822688"/>
                  <a:pt x="11059302" y="822688"/>
                </a:cubicBezTo>
                <a:cubicBezTo>
                  <a:pt x="11305304" y="822688"/>
                  <a:pt x="11504641" y="638495"/>
                  <a:pt x="11504641" y="411344"/>
                </a:cubicBezTo>
                <a:cubicBezTo>
                  <a:pt x="11504641" y="197328"/>
                  <a:pt x="11327556" y="21479"/>
                  <a:pt x="11101487" y="1854"/>
                </a:cubicBezTo>
                <a:lnTo>
                  <a:pt x="11101487" y="1854"/>
                </a:lnTo>
                <a:lnTo>
                  <a:pt x="11101487" y="0"/>
                </a:lnTo>
                <a:lnTo>
                  <a:pt x="0" y="0"/>
                </a:lnTo>
              </a:path>
            </a:pathLst>
          </a:custGeom>
          <a:solidFill>
            <a:schemeClr val="tx2"/>
          </a:solidFill>
          <a:ln w="28575" cap="flat">
            <a:solidFill>
              <a:schemeClr val="bg1"/>
            </a:solidFill>
            <a:prstDash val="solid"/>
            <a:miter/>
          </a:ln>
        </p:spPr>
        <p:txBody>
          <a:bodyPr rtlCol="0" anchor="ctr"/>
          <a:lstStyle/>
          <a:p>
            <a:endParaRPr lang="en-US" sz="2399"/>
          </a:p>
        </p:txBody>
      </p:sp>
      <p:sp>
        <p:nvSpPr>
          <p:cNvPr id="9" name="Text Placeholder 2">
            <a:extLst>
              <a:ext uri="{FF2B5EF4-FFF2-40B4-BE49-F238E27FC236}">
                <a16:creationId xmlns:a16="http://schemas.microsoft.com/office/drawing/2014/main" id="{27AE1894-1782-AF1B-9F74-4088BFB74A7E}"/>
              </a:ext>
            </a:extLst>
          </p:cNvPr>
          <p:cNvSpPr txBox="1">
            <a:spLocks/>
          </p:cNvSpPr>
          <p:nvPr/>
        </p:nvSpPr>
        <p:spPr>
          <a:xfrm>
            <a:off x="373260" y="161794"/>
            <a:ext cx="10690442" cy="772500"/>
          </a:xfrm>
          <a:prstGeom prst="rect">
            <a:avLst/>
          </a:prstGeom>
        </p:spPr>
        <p:txBody>
          <a:bodyPr wrap="square" anchor="ctr">
            <a:no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defRPr lang="en-US" sz="3000" b="0" kern="1200" dirty="0">
                <a:solidFill>
                  <a:schemeClr val="bg1"/>
                </a:solidFill>
                <a:latin typeface="Roboto Regular"/>
                <a:ea typeface="Roboto" panose="02000000000000000000" pitchFamily="2" charset="0"/>
                <a:cs typeface="+mn-cs"/>
              </a:defRPr>
            </a:lvl1pPr>
            <a:lvl2pPr marL="6858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400" kern="1200">
                <a:solidFill>
                  <a:schemeClr val="accent5">
                    <a:lumMod val="75000"/>
                  </a:schemeClr>
                </a:solidFill>
                <a:latin typeface="Roboto Regular"/>
                <a:ea typeface="+mn-ea"/>
                <a:cs typeface="+mn-cs"/>
              </a:defRPr>
            </a:lvl2pPr>
            <a:lvl3pPr marL="11430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000" kern="1200">
                <a:solidFill>
                  <a:schemeClr val="accent5">
                    <a:lumMod val="75000"/>
                  </a:schemeClr>
                </a:solidFill>
                <a:latin typeface="Roboto Regular"/>
                <a:ea typeface="+mn-ea"/>
                <a:cs typeface="+mn-cs"/>
              </a:defRPr>
            </a:lvl3pPr>
            <a:lvl4pPr marL="16002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400" kern="1200">
                <a:solidFill>
                  <a:schemeClr val="accent5">
                    <a:lumMod val="75000"/>
                  </a:schemeClr>
                </a:solidFill>
                <a:latin typeface="Roboto Regular"/>
                <a:ea typeface="+mn-ea"/>
                <a:cs typeface="+mn-cs"/>
              </a:defRPr>
            </a:lvl4pPr>
            <a:lvl5pPr marL="20574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400" kern="1200">
                <a:solidFill>
                  <a:schemeClr val="accent5">
                    <a:lumMod val="75000"/>
                  </a:schemeClr>
                </a:solidFill>
                <a:latin typeface="Robot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99"/>
              <a:t>Substantial Damage - Who Cares?</a:t>
            </a:r>
          </a:p>
        </p:txBody>
      </p:sp>
      <p:sp>
        <p:nvSpPr>
          <p:cNvPr id="2" name="Rectangle 1">
            <a:extLst>
              <a:ext uri="{FF2B5EF4-FFF2-40B4-BE49-F238E27FC236}">
                <a16:creationId xmlns:a16="http://schemas.microsoft.com/office/drawing/2014/main" id="{4975C06F-679F-EE63-7365-10636916224F}"/>
              </a:ext>
            </a:extLst>
          </p:cNvPr>
          <p:cNvSpPr/>
          <p:nvPr/>
        </p:nvSpPr>
        <p:spPr bwMode="auto">
          <a:xfrm>
            <a:off x="567202" y="4317169"/>
            <a:ext cx="11054420" cy="1830156"/>
          </a:xfrm>
          <a:prstGeom prst="rect">
            <a:avLst/>
          </a:prstGeom>
          <a:solidFill>
            <a:srgbClr val="E1F7F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342797" indent="-342797" defTabSz="457063" fontAlgn="base">
              <a:spcBef>
                <a:spcPct val="0"/>
              </a:spcBef>
              <a:spcAft>
                <a:spcPct val="0"/>
              </a:spcAft>
              <a:defRPr/>
            </a:pPr>
            <a:endParaRPr lang="en-US" sz="2399" b="1">
              <a:solidFill>
                <a:srgbClr val="005596"/>
              </a:solidFill>
              <a:latin typeface="Calibri" pitchFamily="34" charset="0"/>
            </a:endParaRPr>
          </a:p>
        </p:txBody>
      </p:sp>
      <p:sp>
        <p:nvSpPr>
          <p:cNvPr id="10" name="Text Placeholder 2">
            <a:extLst>
              <a:ext uri="{FF2B5EF4-FFF2-40B4-BE49-F238E27FC236}">
                <a16:creationId xmlns:a16="http://schemas.microsoft.com/office/drawing/2014/main" id="{E6B5A914-7BE1-3C4E-77FD-3C096F853646}"/>
              </a:ext>
            </a:extLst>
          </p:cNvPr>
          <p:cNvSpPr txBox="1">
            <a:spLocks/>
          </p:cNvSpPr>
          <p:nvPr/>
        </p:nvSpPr>
        <p:spPr>
          <a:xfrm>
            <a:off x="1319337" y="4387630"/>
            <a:ext cx="9744365" cy="1377294"/>
          </a:xfrm>
          <a:prstGeom prst="rect">
            <a:avLst/>
          </a:prstGeom>
        </p:spPr>
        <p:txBody>
          <a:bodyPr numCol="2" spcCol="274320">
            <a:noAutofit/>
          </a:bodyPr>
          <a:lst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kern="1200">
                <a:solidFill>
                  <a:schemeClr val="accent5">
                    <a:lumMod val="75000"/>
                  </a:schemeClr>
                </a:solidFill>
                <a:latin typeface="Roboto Regular"/>
                <a:ea typeface="+mn-ea"/>
                <a:cs typeface="+mn-cs"/>
              </a:defRPr>
            </a:lvl1pPr>
            <a:lvl2pPr marL="6858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100" kern="1200">
                <a:solidFill>
                  <a:schemeClr val="accent5">
                    <a:lumMod val="75000"/>
                  </a:schemeClr>
                </a:solidFill>
                <a:latin typeface="Roboto Regular"/>
                <a:ea typeface="+mn-ea"/>
                <a:cs typeface="+mn-cs"/>
              </a:defRPr>
            </a:lvl2pPr>
            <a:lvl3pPr marL="11430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800" kern="1200">
                <a:solidFill>
                  <a:schemeClr val="accent5">
                    <a:lumMod val="75000"/>
                  </a:schemeClr>
                </a:solidFill>
                <a:latin typeface="Roboto Regular"/>
                <a:ea typeface="+mn-ea"/>
                <a:cs typeface="+mn-cs"/>
              </a:defRPr>
            </a:lvl3pPr>
            <a:lvl4pPr marL="16002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4pPr>
            <a:lvl5pPr marL="20574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0"/>
              </a:spcAft>
            </a:pPr>
            <a:r>
              <a:rPr lang="en-US" sz="1800"/>
              <a:t>It is a minimum NFIP requirement</a:t>
            </a:r>
          </a:p>
          <a:p>
            <a:pPr>
              <a:spcBef>
                <a:spcPts val="600"/>
              </a:spcBef>
              <a:spcAft>
                <a:spcPts val="0"/>
              </a:spcAft>
            </a:pPr>
            <a:r>
              <a:rPr lang="en-US" sz="1800"/>
              <a:t>Failure to enforce = non-compliance</a:t>
            </a:r>
          </a:p>
          <a:p>
            <a:pPr>
              <a:spcBef>
                <a:spcPts val="600"/>
              </a:spcBef>
              <a:spcAft>
                <a:spcPts val="0"/>
              </a:spcAft>
            </a:pPr>
            <a:r>
              <a:rPr lang="en-US" sz="1800"/>
              <a:t>Non-compliance = reduced post-disaster assistance</a:t>
            </a:r>
          </a:p>
          <a:p>
            <a:pPr>
              <a:spcBef>
                <a:spcPts val="600"/>
              </a:spcBef>
              <a:spcAft>
                <a:spcPts val="0"/>
              </a:spcAft>
            </a:pPr>
            <a:r>
              <a:rPr lang="en-US" sz="1800"/>
              <a:t>When can you be sure compliance will be audited?</a:t>
            </a:r>
          </a:p>
          <a:p>
            <a:pPr>
              <a:spcBef>
                <a:spcPts val="600"/>
              </a:spcBef>
              <a:spcAft>
                <a:spcPts val="0"/>
              </a:spcAft>
            </a:pPr>
            <a:r>
              <a:rPr lang="en-US" sz="1800"/>
              <a:t>After a declared disaster when “red tape” is rolled back to get people home!</a:t>
            </a:r>
          </a:p>
        </p:txBody>
      </p:sp>
      <p:sp>
        <p:nvSpPr>
          <p:cNvPr id="3" name="Rectangle 2">
            <a:extLst>
              <a:ext uri="{FF2B5EF4-FFF2-40B4-BE49-F238E27FC236}">
                <a16:creationId xmlns:a16="http://schemas.microsoft.com/office/drawing/2014/main" id="{A26CD92B-2A9F-8F5D-D821-DADB0638EC5D}"/>
              </a:ext>
            </a:extLst>
          </p:cNvPr>
          <p:cNvSpPr/>
          <p:nvPr/>
        </p:nvSpPr>
        <p:spPr bwMode="auto">
          <a:xfrm>
            <a:off x="748241" y="1698621"/>
            <a:ext cx="10692343" cy="4280600"/>
          </a:xfrm>
          <a:prstGeom prst="rect">
            <a:avLst/>
          </a:prstGeom>
          <a:noFill/>
          <a:ln w="25400" cap="flat" cmpd="sng" algn="ctr">
            <a:solidFill>
              <a:schemeClr val="tx2"/>
            </a:solidFill>
            <a:prstDash val="solid"/>
            <a:round/>
            <a:headEnd type="none" w="med" len="med"/>
            <a:tailEnd type="none" w="med" len="med"/>
          </a:ln>
          <a:effectLst>
            <a:outerShdw blurRad="38100" dist="63500" dir="2700000" algn="tl" rotWithShape="0">
              <a:prstClr val="black">
                <a:alpha val="15000"/>
              </a:prstClr>
            </a:outerShdw>
          </a:effectLst>
        </p:spPr>
        <p:txBody>
          <a:bodyPr vert="horz" wrap="square" lIns="18283" tIns="18283" rIns="18283" bIns="18283" numCol="1" rtlCol="0" anchor="ctr" anchorCtr="0" compatLnSpc="1">
            <a:prstTxWarp prst="textNoShape">
              <a:avLst/>
            </a:prstTxWarp>
            <a:normAutofit/>
          </a:bodyPr>
          <a:lstStyle/>
          <a:p>
            <a:pPr marL="342797" indent="-342797" algn="ctr" defTabSz="457063" fontAlgn="base">
              <a:spcBef>
                <a:spcPct val="0"/>
              </a:spcBef>
              <a:spcAft>
                <a:spcPct val="0"/>
              </a:spcAft>
              <a:defRPr/>
            </a:pPr>
            <a:endParaRPr lang="en-US" sz="1600" b="1" kern="0">
              <a:solidFill>
                <a:srgbClr val="FFFFFF"/>
              </a:solidFill>
            </a:endParaRPr>
          </a:p>
        </p:txBody>
      </p:sp>
      <p:pic>
        <p:nvPicPr>
          <p:cNvPr id="12" name="Picture 11" descr="A white background with black border&#10;&#10;Description automatically generated">
            <a:extLst>
              <a:ext uri="{FF2B5EF4-FFF2-40B4-BE49-F238E27FC236}">
                <a16:creationId xmlns:a16="http://schemas.microsoft.com/office/drawing/2014/main" id="{4473AFA8-ABC7-7B6D-7A58-221CBAEFFB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101" y="1877585"/>
            <a:ext cx="11764718" cy="2439584"/>
          </a:xfrm>
          <a:prstGeom prst="rect">
            <a:avLst/>
          </a:prstGeom>
        </p:spPr>
      </p:pic>
      <p:sp>
        <p:nvSpPr>
          <p:cNvPr id="13" name="Text Placeholder 2">
            <a:extLst>
              <a:ext uri="{FF2B5EF4-FFF2-40B4-BE49-F238E27FC236}">
                <a16:creationId xmlns:a16="http://schemas.microsoft.com/office/drawing/2014/main" id="{8B61DE8E-009C-201E-2107-00D7FE7882E0}"/>
              </a:ext>
            </a:extLst>
          </p:cNvPr>
          <p:cNvSpPr txBox="1">
            <a:spLocks/>
          </p:cNvSpPr>
          <p:nvPr/>
        </p:nvSpPr>
        <p:spPr>
          <a:xfrm>
            <a:off x="748241" y="1987648"/>
            <a:ext cx="10315461" cy="1948782"/>
          </a:xfrm>
          <a:prstGeom prst="rect">
            <a:avLst/>
          </a:prstGeom>
        </p:spPr>
        <p:txBody>
          <a:bodyPr>
            <a:noAutofit/>
          </a:bodyPr>
          <a:lst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kern="1200">
                <a:solidFill>
                  <a:schemeClr val="accent5">
                    <a:lumMod val="75000"/>
                  </a:schemeClr>
                </a:solidFill>
                <a:latin typeface="Roboto Regular"/>
                <a:ea typeface="+mn-ea"/>
                <a:cs typeface="+mn-cs"/>
              </a:defRPr>
            </a:lvl1pPr>
            <a:lvl2pPr marL="6858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100" kern="1200">
                <a:solidFill>
                  <a:schemeClr val="accent5">
                    <a:lumMod val="75000"/>
                  </a:schemeClr>
                </a:solidFill>
                <a:latin typeface="Roboto Regular"/>
                <a:ea typeface="+mn-ea"/>
                <a:cs typeface="+mn-cs"/>
              </a:defRPr>
            </a:lvl2pPr>
            <a:lvl3pPr marL="11430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800" kern="1200">
                <a:solidFill>
                  <a:schemeClr val="accent5">
                    <a:lumMod val="75000"/>
                  </a:schemeClr>
                </a:solidFill>
                <a:latin typeface="Roboto Regular"/>
                <a:ea typeface="+mn-ea"/>
                <a:cs typeface="+mn-cs"/>
              </a:defRPr>
            </a:lvl3pPr>
            <a:lvl4pPr marL="16002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4pPr>
            <a:lvl5pPr marL="20574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0"/>
              </a:spcAft>
              <a:buNone/>
            </a:pPr>
            <a:r>
              <a:rPr lang="en-US" sz="2799" b="1">
                <a:solidFill>
                  <a:schemeClr val="accent4"/>
                </a:solidFill>
              </a:rPr>
              <a:t>Substantial Damage</a:t>
            </a:r>
            <a:br>
              <a:rPr lang="en-US" sz="2399" b="1">
                <a:solidFill>
                  <a:schemeClr val="accent4"/>
                </a:solidFill>
              </a:rPr>
            </a:br>
            <a:r>
              <a:rPr lang="en-US" b="1">
                <a:solidFill>
                  <a:schemeClr val="accent6"/>
                </a:solidFill>
              </a:rPr>
              <a:t>Definition: </a:t>
            </a:r>
            <a:r>
              <a:rPr lang="en-US" sz="2000" i="1">
                <a:solidFill>
                  <a:schemeClr val="accent6"/>
                </a:solidFill>
              </a:rPr>
              <a:t>Whenever a building in a mapped special flood hazard area is damaged from ANY source (flood, fire or wind), the community must determine whether that structure has been “substantially damaged.” Substantial damage means that the cost of repairs equals or exceeds 50 percent of the structure’s market value prior to damage. </a:t>
            </a:r>
            <a:endParaRPr lang="en-US" sz="1999" i="1">
              <a:solidFill>
                <a:schemeClr val="accent6"/>
              </a:solidFill>
            </a:endParaRPr>
          </a:p>
        </p:txBody>
      </p:sp>
    </p:spTree>
    <p:extLst>
      <p:ext uri="{BB962C8B-B14F-4D97-AF65-F5344CB8AC3E}">
        <p14:creationId xmlns:p14="http://schemas.microsoft.com/office/powerpoint/2010/main" val="31832966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833EC7-8E92-C04B-724F-DC280C281A00}"/>
              </a:ext>
            </a:extLst>
          </p:cNvPr>
          <p:cNvPicPr>
            <a:picLocks noChangeAspect="1"/>
          </p:cNvPicPr>
          <p:nvPr/>
        </p:nvPicPr>
        <p:blipFill>
          <a:blip r:embed="rId3"/>
          <a:stretch>
            <a:fillRect/>
          </a:stretch>
        </p:blipFill>
        <p:spPr>
          <a:xfrm>
            <a:off x="-1" y="1773803"/>
            <a:ext cx="12188825" cy="3310394"/>
          </a:xfrm>
          <a:prstGeom prst="rect">
            <a:avLst/>
          </a:prstGeom>
        </p:spPr>
      </p:pic>
      <p:sp>
        <p:nvSpPr>
          <p:cNvPr id="2" name="Title 1">
            <a:extLst>
              <a:ext uri="{FF2B5EF4-FFF2-40B4-BE49-F238E27FC236}">
                <a16:creationId xmlns:a16="http://schemas.microsoft.com/office/drawing/2014/main" id="{6186AC48-2C27-B5FC-CF9A-EB46EA097014}"/>
              </a:ext>
            </a:extLst>
          </p:cNvPr>
          <p:cNvSpPr>
            <a:spLocks noGrp="1"/>
          </p:cNvSpPr>
          <p:nvPr>
            <p:ph type="title"/>
          </p:nvPr>
        </p:nvSpPr>
        <p:spPr/>
        <p:txBody>
          <a:bodyPr/>
          <a:lstStyle/>
          <a:p>
            <a:r>
              <a:rPr lang="en-US"/>
              <a:t>Case Study: Hurricane Ian - 2022</a:t>
            </a:r>
          </a:p>
        </p:txBody>
      </p:sp>
      <p:pic>
        <p:nvPicPr>
          <p:cNvPr id="7" name="Content Placeholder 6">
            <a:extLst>
              <a:ext uri="{FF2B5EF4-FFF2-40B4-BE49-F238E27FC236}">
                <a16:creationId xmlns:a16="http://schemas.microsoft.com/office/drawing/2014/main" id="{292F174D-560D-2EF9-8E23-1970EC017CCC}"/>
              </a:ext>
            </a:extLst>
          </p:cNvPr>
          <p:cNvPicPr>
            <a:picLocks noGrp="1" noChangeAspect="1"/>
          </p:cNvPicPr>
          <p:nvPr>
            <p:ph idx="1"/>
          </p:nvPr>
        </p:nvPicPr>
        <p:blipFill>
          <a:blip r:embed="rId4"/>
          <a:stretch>
            <a:fillRect/>
          </a:stretch>
        </p:blipFill>
        <p:spPr>
          <a:xfrm>
            <a:off x="2143760" y="1012495"/>
            <a:ext cx="7884160" cy="4431854"/>
          </a:xfrm>
          <a:prstGeom prst="rect">
            <a:avLst/>
          </a:prstGeom>
        </p:spPr>
      </p:pic>
      <p:sp>
        <p:nvSpPr>
          <p:cNvPr id="4" name="Slide Number Placeholder 3">
            <a:extLst>
              <a:ext uri="{FF2B5EF4-FFF2-40B4-BE49-F238E27FC236}">
                <a16:creationId xmlns:a16="http://schemas.microsoft.com/office/drawing/2014/main" id="{CFABC6C1-3A62-1827-DC21-04B82902D747}"/>
              </a:ext>
            </a:extLst>
          </p:cNvPr>
          <p:cNvSpPr>
            <a:spLocks noGrp="1"/>
          </p:cNvSpPr>
          <p:nvPr>
            <p:ph type="sldNum" sz="quarter" idx="16"/>
          </p:nvPr>
        </p:nvSpPr>
        <p:spPr/>
        <p:txBody>
          <a:bodyPr/>
          <a:lstStyle/>
          <a:p>
            <a:fld id="{5F6EEA8A-7DD5-4B47-82F9-2617BF385EBD}" type="slidenum">
              <a:rPr lang="en-US" smtClean="0"/>
              <a:pPr/>
              <a:t>5</a:t>
            </a:fld>
            <a:endParaRPr lang="en-US"/>
          </a:p>
        </p:txBody>
      </p:sp>
      <p:sp>
        <p:nvSpPr>
          <p:cNvPr id="5" name="Text Placeholder 4">
            <a:extLst>
              <a:ext uri="{FF2B5EF4-FFF2-40B4-BE49-F238E27FC236}">
                <a16:creationId xmlns:a16="http://schemas.microsoft.com/office/drawing/2014/main" id="{985971E8-75AB-F262-C62E-8810B2369B20}"/>
              </a:ext>
            </a:extLst>
          </p:cNvPr>
          <p:cNvSpPr>
            <a:spLocks noGrp="1"/>
          </p:cNvSpPr>
          <p:nvPr>
            <p:ph type="body" sz="quarter" idx="17"/>
          </p:nvPr>
        </p:nvSpPr>
        <p:spPr>
          <a:xfrm>
            <a:off x="614202" y="5587049"/>
            <a:ext cx="10960420" cy="650875"/>
          </a:xfrm>
        </p:spPr>
        <p:txBody>
          <a:bodyPr/>
          <a:lstStyle/>
          <a:p>
            <a:r>
              <a:rPr lang="en-US" sz="2000">
                <a:solidFill>
                  <a:srgbClr val="FF0000"/>
                </a:solidFill>
              </a:rPr>
              <a:t>Hurricane Ian caused an estimated $112.9 billion in damage, making it the costliest hurricane in Florida's history and the third-costliest in U.S. history</a:t>
            </a:r>
          </a:p>
        </p:txBody>
      </p:sp>
      <p:sp>
        <p:nvSpPr>
          <p:cNvPr id="8" name="TextBox 7">
            <a:extLst>
              <a:ext uri="{FF2B5EF4-FFF2-40B4-BE49-F238E27FC236}">
                <a16:creationId xmlns:a16="http://schemas.microsoft.com/office/drawing/2014/main" id="{A6CAC27D-6F28-417D-D890-1D7D3303864D}"/>
              </a:ext>
            </a:extLst>
          </p:cNvPr>
          <p:cNvSpPr txBox="1"/>
          <p:nvPr/>
        </p:nvSpPr>
        <p:spPr>
          <a:xfrm>
            <a:off x="7498080" y="5121086"/>
            <a:ext cx="2458720" cy="261610"/>
          </a:xfrm>
          <a:prstGeom prst="rect">
            <a:avLst/>
          </a:prstGeom>
          <a:solidFill>
            <a:schemeClr val="bg1"/>
          </a:solidFill>
        </p:spPr>
        <p:txBody>
          <a:bodyPr wrap="square" rtlCol="0">
            <a:spAutoFit/>
          </a:bodyPr>
          <a:lstStyle/>
          <a:p>
            <a:pPr algn="ctr"/>
            <a:r>
              <a:rPr lang="en-US" sz="1100" i="1">
                <a:latin typeface="Roboto" panose="02000000000000000000" pitchFamily="2" charset="0"/>
                <a:ea typeface="Roboto" panose="02000000000000000000" pitchFamily="2" charset="0"/>
              </a:rPr>
              <a:t>Greg Lovett, Palm Beach Post, 2022</a:t>
            </a:r>
          </a:p>
        </p:txBody>
      </p:sp>
    </p:spTree>
    <p:extLst>
      <p:ext uri="{BB962C8B-B14F-4D97-AF65-F5344CB8AC3E}">
        <p14:creationId xmlns:p14="http://schemas.microsoft.com/office/powerpoint/2010/main" val="1622425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48A63F-6E9F-22C5-0E70-7687CDB5AA9F}"/>
              </a:ext>
            </a:extLst>
          </p:cNvPr>
          <p:cNvSpPr>
            <a:spLocks noGrp="1"/>
          </p:cNvSpPr>
          <p:nvPr>
            <p:ph type="title"/>
          </p:nvPr>
        </p:nvSpPr>
        <p:spPr/>
        <p:txBody>
          <a:bodyPr/>
          <a:lstStyle/>
          <a:p>
            <a:r>
              <a:rPr lang="en-US"/>
              <a:t>Hurricane Ian </a:t>
            </a:r>
            <a:br>
              <a:rPr lang="en-US"/>
            </a:br>
            <a:r>
              <a:rPr lang="en-US"/>
              <a:t>Substantial Damage Fallout</a:t>
            </a:r>
          </a:p>
        </p:txBody>
      </p:sp>
      <p:sp>
        <p:nvSpPr>
          <p:cNvPr id="8" name="Content Placeholder 7">
            <a:extLst>
              <a:ext uri="{FF2B5EF4-FFF2-40B4-BE49-F238E27FC236}">
                <a16:creationId xmlns:a16="http://schemas.microsoft.com/office/drawing/2014/main" id="{ECBC79FF-F671-614C-D197-ECB00D92DE71}"/>
              </a:ext>
            </a:extLst>
          </p:cNvPr>
          <p:cNvSpPr>
            <a:spLocks noGrp="1"/>
          </p:cNvSpPr>
          <p:nvPr>
            <p:ph idx="1"/>
          </p:nvPr>
        </p:nvSpPr>
        <p:spPr/>
        <p:txBody>
          <a:bodyPr vert="horz" lIns="91440" tIns="45720" rIns="91440" bIns="45720" rtlCol="0" anchor="t">
            <a:noAutofit/>
          </a:bodyPr>
          <a:lstStyle/>
          <a:p>
            <a:r>
              <a:rPr lang="en-US" sz="1800">
                <a:latin typeface="Roboto"/>
                <a:ea typeface="Roboto"/>
                <a:cs typeface="Roboto"/>
              </a:rPr>
              <a:t>FEMA conducted audits of Hurricane Ian impacted communities.</a:t>
            </a:r>
          </a:p>
          <a:p>
            <a:endParaRPr lang="en-US" sz="1800">
              <a:latin typeface="Roboto"/>
              <a:ea typeface="Roboto"/>
              <a:cs typeface="Roboto"/>
            </a:endParaRPr>
          </a:p>
          <a:p>
            <a:r>
              <a:rPr lang="en-US" sz="1800">
                <a:latin typeface="Roboto"/>
                <a:ea typeface="Roboto"/>
                <a:cs typeface="Roboto"/>
              </a:rPr>
              <a:t>FEMA notified Lee County, Bonita Springs, Cape Coral, Estero, and Fort Myers Beach in March 2024 that they would be dropped in the CRS </a:t>
            </a:r>
            <a:r>
              <a:rPr lang="en-US" sz="1800">
                <a:latin typeface="Roboto"/>
                <a:ea typeface="Roboto"/>
              </a:rPr>
              <a:t>due to "the large amount of unpermitted work, lack of documentation, and failure to properly monitor activity in special flood hazard areas, including substantial damage compliance.”</a:t>
            </a:r>
          </a:p>
          <a:p>
            <a:endParaRPr lang="en-US" sz="1800">
              <a:latin typeface="Roboto"/>
              <a:ea typeface="Roboto"/>
            </a:endParaRPr>
          </a:p>
          <a:p>
            <a:r>
              <a:rPr lang="en-US" sz="1800">
                <a:latin typeface="Roboto"/>
                <a:ea typeface="Roboto"/>
              </a:rPr>
              <a:t>Rollback would have affected more that 115,000 policy holders with an average increase of $300 per year.</a:t>
            </a:r>
          </a:p>
          <a:p>
            <a:endParaRPr lang="en-US" sz="1800">
              <a:latin typeface="Roboto"/>
              <a:ea typeface="Roboto"/>
            </a:endParaRPr>
          </a:p>
          <a:p>
            <a:endParaRPr lang="en-US" sz="1800">
              <a:latin typeface="Roboto"/>
              <a:ea typeface="Roboto"/>
            </a:endParaRPr>
          </a:p>
        </p:txBody>
      </p:sp>
      <p:pic>
        <p:nvPicPr>
          <p:cNvPr id="2" name="Picture Placeholder 1">
            <a:extLst>
              <a:ext uri="{FF2B5EF4-FFF2-40B4-BE49-F238E27FC236}">
                <a16:creationId xmlns:a16="http://schemas.microsoft.com/office/drawing/2014/main" id="{19E6161C-241B-F903-3362-44D27403CD0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8047" r="18047"/>
          <a:stretch/>
        </p:blipFill>
        <p:spPr>
          <a:xfrm>
            <a:off x="0" y="20638"/>
            <a:ext cx="6089650" cy="6356350"/>
          </a:xfrm>
          <a:prstGeom prst="rect">
            <a:avLst/>
          </a:prstGeom>
        </p:spPr>
      </p:pic>
      <p:sp>
        <p:nvSpPr>
          <p:cNvPr id="4" name="Slide Number Placeholder 3">
            <a:extLst>
              <a:ext uri="{FF2B5EF4-FFF2-40B4-BE49-F238E27FC236}">
                <a16:creationId xmlns:a16="http://schemas.microsoft.com/office/drawing/2014/main" id="{3357D668-22DF-B5A5-99FA-1AF999A8782B}"/>
              </a:ext>
            </a:extLst>
          </p:cNvPr>
          <p:cNvSpPr>
            <a:spLocks noGrp="1"/>
          </p:cNvSpPr>
          <p:nvPr>
            <p:ph type="sldNum" sz="quarter" idx="16"/>
          </p:nvPr>
        </p:nvSpPr>
        <p:spPr/>
        <p:txBody>
          <a:bodyPr/>
          <a:lstStyle/>
          <a:p>
            <a:fld id="{5F6EEA8A-7DD5-4B47-82F9-2617BF385EBD}" type="slidenum">
              <a:rPr lang="en-US" smtClean="0"/>
              <a:pPr/>
              <a:t>6</a:t>
            </a:fld>
            <a:endParaRPr lang="en-US"/>
          </a:p>
        </p:txBody>
      </p:sp>
      <p:sp>
        <p:nvSpPr>
          <p:cNvPr id="7" name="TextBox 6">
            <a:extLst>
              <a:ext uri="{FF2B5EF4-FFF2-40B4-BE49-F238E27FC236}">
                <a16:creationId xmlns:a16="http://schemas.microsoft.com/office/drawing/2014/main" id="{846ADF5A-2129-E70F-A24C-CAD8FA3B5BF2}"/>
              </a:ext>
            </a:extLst>
          </p:cNvPr>
          <p:cNvSpPr txBox="1"/>
          <p:nvPr/>
        </p:nvSpPr>
        <p:spPr>
          <a:xfrm>
            <a:off x="4378960" y="6046159"/>
            <a:ext cx="1625600" cy="261610"/>
          </a:xfrm>
          <a:prstGeom prst="rect">
            <a:avLst/>
          </a:prstGeom>
          <a:solidFill>
            <a:schemeClr val="bg1"/>
          </a:solidFill>
        </p:spPr>
        <p:txBody>
          <a:bodyPr wrap="square" rtlCol="0">
            <a:spAutoFit/>
          </a:bodyPr>
          <a:lstStyle/>
          <a:p>
            <a:pPr algn="ctr"/>
            <a:r>
              <a:rPr lang="en-US" sz="1100" i="1">
                <a:latin typeface="Roboto" panose="02000000000000000000" pitchFamily="2" charset="0"/>
                <a:ea typeface="Roboto" panose="02000000000000000000" pitchFamily="2" charset="0"/>
              </a:rPr>
              <a:t>Al Diaz, Miami Herald</a:t>
            </a:r>
          </a:p>
        </p:txBody>
      </p:sp>
    </p:spTree>
    <p:extLst>
      <p:ext uri="{BB962C8B-B14F-4D97-AF65-F5344CB8AC3E}">
        <p14:creationId xmlns:p14="http://schemas.microsoft.com/office/powerpoint/2010/main" val="48766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E3E0-57EF-4E9A-2E98-C606F8A4312D}"/>
              </a:ext>
            </a:extLst>
          </p:cNvPr>
          <p:cNvSpPr>
            <a:spLocks noGrp="1"/>
          </p:cNvSpPr>
          <p:nvPr>
            <p:ph type="title"/>
          </p:nvPr>
        </p:nvSpPr>
        <p:spPr>
          <a:xfrm>
            <a:off x="722534" y="2440705"/>
            <a:ext cx="6277706" cy="2014424"/>
          </a:xfrm>
        </p:spPr>
        <p:txBody>
          <a:bodyPr/>
          <a:lstStyle/>
          <a:p>
            <a:r>
              <a:rPr lang="en-US"/>
              <a:t>Substantial Damage Planning</a:t>
            </a:r>
          </a:p>
        </p:txBody>
      </p:sp>
    </p:spTree>
    <p:extLst>
      <p:ext uri="{BB962C8B-B14F-4D97-AF65-F5344CB8AC3E}">
        <p14:creationId xmlns:p14="http://schemas.microsoft.com/office/powerpoint/2010/main" val="373742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E9D437-68B9-6E23-11B7-9C10B932EBC3}"/>
              </a:ext>
            </a:extLst>
          </p:cNvPr>
          <p:cNvSpPr/>
          <p:nvPr/>
        </p:nvSpPr>
        <p:spPr bwMode="auto">
          <a:xfrm>
            <a:off x="376893" y="1437433"/>
            <a:ext cx="7157736" cy="4724189"/>
          </a:xfrm>
          <a:prstGeom prst="rect">
            <a:avLst/>
          </a:prstGeom>
          <a:solidFill>
            <a:srgbClr val="E1F7F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342797" indent="-342797" defTabSz="457063" fontAlgn="base">
              <a:spcBef>
                <a:spcPct val="0"/>
              </a:spcBef>
              <a:spcAft>
                <a:spcPct val="0"/>
              </a:spcAft>
              <a:defRPr/>
            </a:pPr>
            <a:endParaRPr lang="en-US" sz="2399" b="1">
              <a:solidFill>
                <a:srgbClr val="005596"/>
              </a:solidFill>
              <a:latin typeface="Calibri" pitchFamily="34" charset="0"/>
            </a:endParaRPr>
          </a:p>
        </p:txBody>
      </p:sp>
      <p:sp>
        <p:nvSpPr>
          <p:cNvPr id="3" name="Rectangle 2">
            <a:extLst>
              <a:ext uri="{FF2B5EF4-FFF2-40B4-BE49-F238E27FC236}">
                <a16:creationId xmlns:a16="http://schemas.microsoft.com/office/drawing/2014/main" id="{8CE1F389-6A62-E02E-B85F-E209C0F2553B}"/>
              </a:ext>
            </a:extLst>
          </p:cNvPr>
          <p:cNvSpPr/>
          <p:nvPr/>
        </p:nvSpPr>
        <p:spPr bwMode="auto">
          <a:xfrm>
            <a:off x="546784" y="1627485"/>
            <a:ext cx="10690730" cy="4361415"/>
          </a:xfrm>
          <a:prstGeom prst="rect">
            <a:avLst/>
          </a:prstGeom>
          <a:noFill/>
          <a:ln w="25400" cap="flat" cmpd="sng" algn="ctr">
            <a:solidFill>
              <a:schemeClr val="tx2"/>
            </a:solidFill>
            <a:prstDash val="solid"/>
            <a:round/>
            <a:headEnd type="none" w="med" len="med"/>
            <a:tailEnd type="none" w="med" len="med"/>
          </a:ln>
          <a:effectLst>
            <a:outerShdw blurRad="38100" dist="63500" dir="2700000" algn="tl" rotWithShape="0">
              <a:prstClr val="black">
                <a:alpha val="15000"/>
              </a:prstClr>
            </a:outerShdw>
          </a:effectLst>
        </p:spPr>
        <p:txBody>
          <a:bodyPr vert="horz" wrap="square" lIns="18283" tIns="18283" rIns="18283" bIns="18283" numCol="1" rtlCol="0" anchor="ctr" anchorCtr="0" compatLnSpc="1">
            <a:prstTxWarp prst="textNoShape">
              <a:avLst/>
            </a:prstTxWarp>
            <a:normAutofit/>
          </a:bodyPr>
          <a:lstStyle/>
          <a:p>
            <a:pPr marL="342797" indent="-342797" algn="ctr" defTabSz="457063" fontAlgn="base">
              <a:spcBef>
                <a:spcPct val="0"/>
              </a:spcBef>
              <a:spcAft>
                <a:spcPct val="0"/>
              </a:spcAft>
              <a:defRPr/>
            </a:pPr>
            <a:endParaRPr lang="en-US" sz="1600" b="1" kern="0">
              <a:solidFill>
                <a:srgbClr val="FFFFFF"/>
              </a:solidFill>
            </a:endParaRPr>
          </a:p>
        </p:txBody>
      </p:sp>
      <p:sp>
        <p:nvSpPr>
          <p:cNvPr id="4" name="Text Placeholder 2">
            <a:extLst>
              <a:ext uri="{FF2B5EF4-FFF2-40B4-BE49-F238E27FC236}">
                <a16:creationId xmlns:a16="http://schemas.microsoft.com/office/drawing/2014/main" id="{5EAA53BF-DF81-C641-D35B-A84BD758ED84}"/>
              </a:ext>
            </a:extLst>
          </p:cNvPr>
          <p:cNvSpPr txBox="1">
            <a:spLocks/>
          </p:cNvSpPr>
          <p:nvPr/>
        </p:nvSpPr>
        <p:spPr>
          <a:xfrm>
            <a:off x="716356" y="1771187"/>
            <a:ext cx="7016416" cy="3930714"/>
          </a:xfrm>
          <a:prstGeom prst="rect">
            <a:avLst/>
          </a:prstGeom>
        </p:spPr>
        <p:txBody>
          <a:bodyPr>
            <a:noAutofit/>
          </a:bodyPr>
          <a:lst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kern="1200">
                <a:solidFill>
                  <a:schemeClr val="accent5">
                    <a:lumMod val="75000"/>
                  </a:schemeClr>
                </a:solidFill>
                <a:latin typeface="Roboto Regular"/>
                <a:ea typeface="+mn-ea"/>
                <a:cs typeface="+mn-cs"/>
              </a:defRPr>
            </a:lvl1pPr>
            <a:lvl2pPr marL="6858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100" kern="1200">
                <a:solidFill>
                  <a:schemeClr val="accent5">
                    <a:lumMod val="75000"/>
                  </a:schemeClr>
                </a:solidFill>
                <a:latin typeface="Roboto Regular"/>
                <a:ea typeface="+mn-ea"/>
                <a:cs typeface="+mn-cs"/>
              </a:defRPr>
            </a:lvl2pPr>
            <a:lvl3pPr marL="11430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800" kern="1200">
                <a:solidFill>
                  <a:schemeClr val="accent5">
                    <a:lumMod val="75000"/>
                  </a:schemeClr>
                </a:solidFill>
                <a:latin typeface="Roboto Regular"/>
                <a:ea typeface="+mn-ea"/>
                <a:cs typeface="+mn-cs"/>
              </a:defRPr>
            </a:lvl3pPr>
            <a:lvl4pPr marL="16002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4pPr>
            <a:lvl5pPr marL="20574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b="1">
                <a:solidFill>
                  <a:schemeClr val="accent4"/>
                </a:solidFill>
              </a:rPr>
              <a:t>The Community Assessment</a:t>
            </a:r>
          </a:p>
          <a:p>
            <a:pPr>
              <a:spcBef>
                <a:spcPts val="0"/>
              </a:spcBef>
              <a:spcAft>
                <a:spcPts val="0"/>
              </a:spcAft>
            </a:pPr>
            <a:r>
              <a:rPr lang="en-US" sz="2000"/>
              <a:t>What are the community’s capabilities and capacities to implement SDE?</a:t>
            </a:r>
          </a:p>
          <a:p>
            <a:pPr>
              <a:spcBef>
                <a:spcPts val="0"/>
              </a:spcBef>
              <a:spcAft>
                <a:spcPts val="0"/>
              </a:spcAft>
            </a:pPr>
            <a:r>
              <a:rPr lang="en-US" sz="2000"/>
              <a:t>Identifies resources to be leveraged</a:t>
            </a:r>
          </a:p>
          <a:p>
            <a:pPr>
              <a:spcBef>
                <a:spcPts val="0"/>
              </a:spcBef>
              <a:spcAft>
                <a:spcPts val="0"/>
              </a:spcAft>
            </a:pPr>
            <a:r>
              <a:rPr lang="en-US" sz="2000"/>
              <a:t>Conducted with key community officials:</a:t>
            </a:r>
          </a:p>
          <a:p>
            <a:pPr marL="464998" lvl="1" indent="-233293">
              <a:spcBef>
                <a:spcPts val="0"/>
              </a:spcBef>
              <a:spcAft>
                <a:spcPts val="0"/>
              </a:spcAft>
            </a:pPr>
            <a:r>
              <a:rPr lang="en-US" sz="2000"/>
              <a:t>Floodplain Manager</a:t>
            </a:r>
          </a:p>
          <a:p>
            <a:pPr marL="464998" lvl="1" indent="-233293">
              <a:spcBef>
                <a:spcPts val="0"/>
              </a:spcBef>
              <a:spcAft>
                <a:spcPts val="0"/>
              </a:spcAft>
            </a:pPr>
            <a:r>
              <a:rPr lang="en-US" sz="2000"/>
              <a:t>Building Code Official</a:t>
            </a:r>
          </a:p>
          <a:p>
            <a:pPr marL="464998" lvl="1" indent="-233293">
              <a:spcBef>
                <a:spcPts val="0"/>
              </a:spcBef>
              <a:spcAft>
                <a:spcPts val="0"/>
              </a:spcAft>
            </a:pPr>
            <a:r>
              <a:rPr lang="en-US" sz="2000"/>
              <a:t>Planning/Zoning/Permitting</a:t>
            </a:r>
          </a:p>
          <a:p>
            <a:pPr marL="464998" lvl="1" indent="-233293">
              <a:spcBef>
                <a:spcPts val="0"/>
              </a:spcBef>
              <a:spcAft>
                <a:spcPts val="0"/>
              </a:spcAft>
            </a:pPr>
            <a:r>
              <a:rPr lang="en-US" sz="2000"/>
              <a:t>Public Information Official</a:t>
            </a:r>
          </a:p>
          <a:p>
            <a:pPr marL="464998" lvl="1" indent="-233293">
              <a:spcBef>
                <a:spcPts val="0"/>
              </a:spcBef>
              <a:spcAft>
                <a:spcPts val="0"/>
              </a:spcAft>
            </a:pPr>
            <a:r>
              <a:rPr lang="en-US" sz="2000"/>
              <a:t>Community EM/</a:t>
            </a:r>
            <a:r>
              <a:rPr lang="en-US" sz="2000" err="1"/>
              <a:t>EOC</a:t>
            </a:r>
            <a:r>
              <a:rPr lang="en-US" sz="2000"/>
              <a:t> (looking for coordination)</a:t>
            </a:r>
          </a:p>
          <a:p>
            <a:pPr marL="464998" lvl="1" indent="-233293">
              <a:spcBef>
                <a:spcPts val="0"/>
              </a:spcBef>
              <a:spcAft>
                <a:spcPts val="0"/>
              </a:spcAft>
            </a:pPr>
            <a:r>
              <a:rPr lang="en-US" sz="2000"/>
              <a:t>GIS (capabilities)</a:t>
            </a:r>
          </a:p>
        </p:txBody>
      </p:sp>
      <p:grpSp>
        <p:nvGrpSpPr>
          <p:cNvPr id="5" name="Group 4">
            <a:extLst>
              <a:ext uri="{FF2B5EF4-FFF2-40B4-BE49-F238E27FC236}">
                <a16:creationId xmlns:a16="http://schemas.microsoft.com/office/drawing/2014/main" id="{FF3CE01F-DC04-E025-831D-085873D827DF}"/>
              </a:ext>
            </a:extLst>
          </p:cNvPr>
          <p:cNvGrpSpPr/>
          <p:nvPr/>
        </p:nvGrpSpPr>
        <p:grpSpPr>
          <a:xfrm>
            <a:off x="-23321" y="893"/>
            <a:ext cx="12218390" cy="1114062"/>
            <a:chOff x="-23327" y="0"/>
            <a:chExt cx="12221573" cy="1114352"/>
          </a:xfrm>
        </p:grpSpPr>
        <p:sp>
          <p:nvSpPr>
            <p:cNvPr id="6" name="Rectangle 5">
              <a:extLst>
                <a:ext uri="{FF2B5EF4-FFF2-40B4-BE49-F238E27FC236}">
                  <a16:creationId xmlns:a16="http://schemas.microsoft.com/office/drawing/2014/main" id="{667AB650-F4DE-2826-BA44-7F7FF86C2D78}"/>
                </a:ext>
              </a:extLst>
            </p:cNvPr>
            <p:cNvSpPr/>
            <p:nvPr userDrawn="1"/>
          </p:nvSpPr>
          <p:spPr>
            <a:xfrm>
              <a:off x="-23327" y="0"/>
              <a:ext cx="12215328" cy="11143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 name="Picture 6" descr="A picture containing outdoor, building, gate, fence&#10;&#10;Description automatically generated">
              <a:extLst>
                <a:ext uri="{FF2B5EF4-FFF2-40B4-BE49-F238E27FC236}">
                  <a16:creationId xmlns:a16="http://schemas.microsoft.com/office/drawing/2014/main" id="{E2FC4DA6-55DB-3D9A-AF4E-60D961E3A9E7}"/>
                </a:ext>
              </a:extLst>
            </p:cNvPr>
            <p:cNvPicPr>
              <a:picLocks noChangeAspect="1"/>
            </p:cNvPicPr>
            <p:nvPr userDrawn="1"/>
          </p:nvPicPr>
          <p:blipFill rotWithShape="1">
            <a:blip r:embed="rId2" cstate="screen">
              <a:alphaModFix amt="41000"/>
              <a:extLst>
                <a:ext uri="{28A0092B-C50C-407E-A947-70E740481C1C}">
                  <a14:useLocalDpi xmlns:a14="http://schemas.microsoft.com/office/drawing/2010/main"/>
                </a:ext>
              </a:extLst>
            </a:blip>
            <a:srcRect/>
            <a:stretch/>
          </p:blipFill>
          <p:spPr>
            <a:xfrm flipH="1">
              <a:off x="-17084" y="1045"/>
              <a:ext cx="12215330" cy="1107438"/>
            </a:xfrm>
            <a:prstGeom prst="rect">
              <a:avLst/>
            </a:prstGeom>
          </p:spPr>
        </p:pic>
      </p:grpSp>
      <p:sp>
        <p:nvSpPr>
          <p:cNvPr id="8" name="Graphic 13">
            <a:extLst>
              <a:ext uri="{FF2B5EF4-FFF2-40B4-BE49-F238E27FC236}">
                <a16:creationId xmlns:a16="http://schemas.microsoft.com/office/drawing/2014/main" id="{27812169-FB3B-50E1-27A8-BAE9FEFBA703}"/>
              </a:ext>
            </a:extLst>
          </p:cNvPr>
          <p:cNvSpPr/>
          <p:nvPr/>
        </p:nvSpPr>
        <p:spPr>
          <a:xfrm>
            <a:off x="-32343" y="135261"/>
            <a:ext cx="11501645" cy="822473"/>
          </a:xfrm>
          <a:custGeom>
            <a:avLst/>
            <a:gdLst>
              <a:gd name="connsiteX0" fmla="*/ 0 w 11504641"/>
              <a:gd name="connsiteY0" fmla="*/ 819752 h 822687"/>
              <a:gd name="connsiteX1" fmla="*/ 11059302 w 11504641"/>
              <a:gd name="connsiteY1" fmla="*/ 822688 h 822687"/>
              <a:gd name="connsiteX2" fmla="*/ 11504641 w 11504641"/>
              <a:gd name="connsiteY2" fmla="*/ 411344 h 822687"/>
              <a:gd name="connsiteX3" fmla="*/ 11101487 w 11504641"/>
              <a:gd name="connsiteY3" fmla="*/ 1854 h 822687"/>
              <a:gd name="connsiteX4" fmla="*/ 11101487 w 11504641"/>
              <a:gd name="connsiteY4" fmla="*/ 1854 h 822687"/>
              <a:gd name="connsiteX5" fmla="*/ 11101487 w 11504641"/>
              <a:gd name="connsiteY5" fmla="*/ 0 h 822687"/>
              <a:gd name="connsiteX6" fmla="*/ 0 w 11504641"/>
              <a:gd name="connsiteY6" fmla="*/ 0 h 8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4641" h="822687">
                <a:moveTo>
                  <a:pt x="0" y="819752"/>
                </a:moveTo>
                <a:cubicBezTo>
                  <a:pt x="0" y="819752"/>
                  <a:pt x="11041377" y="822688"/>
                  <a:pt x="11059302" y="822688"/>
                </a:cubicBezTo>
                <a:cubicBezTo>
                  <a:pt x="11305304" y="822688"/>
                  <a:pt x="11504641" y="638495"/>
                  <a:pt x="11504641" y="411344"/>
                </a:cubicBezTo>
                <a:cubicBezTo>
                  <a:pt x="11504641" y="197328"/>
                  <a:pt x="11327556" y="21479"/>
                  <a:pt x="11101487" y="1854"/>
                </a:cubicBezTo>
                <a:lnTo>
                  <a:pt x="11101487" y="1854"/>
                </a:lnTo>
                <a:lnTo>
                  <a:pt x="11101487" y="0"/>
                </a:lnTo>
                <a:lnTo>
                  <a:pt x="0" y="0"/>
                </a:lnTo>
              </a:path>
            </a:pathLst>
          </a:custGeom>
          <a:solidFill>
            <a:schemeClr val="tx2"/>
          </a:solidFill>
          <a:ln w="28575" cap="flat">
            <a:solidFill>
              <a:schemeClr val="bg1"/>
            </a:solidFill>
            <a:prstDash val="solid"/>
            <a:miter/>
          </a:ln>
        </p:spPr>
        <p:txBody>
          <a:bodyPr rtlCol="0" anchor="ctr"/>
          <a:lstStyle/>
          <a:p>
            <a:endParaRPr lang="en-US" sz="2399"/>
          </a:p>
        </p:txBody>
      </p:sp>
      <p:sp>
        <p:nvSpPr>
          <p:cNvPr id="9" name="Text Placeholder 2">
            <a:extLst>
              <a:ext uri="{FF2B5EF4-FFF2-40B4-BE49-F238E27FC236}">
                <a16:creationId xmlns:a16="http://schemas.microsoft.com/office/drawing/2014/main" id="{22B7D8B1-7862-E7D5-235F-447BC0015D1E}"/>
              </a:ext>
            </a:extLst>
          </p:cNvPr>
          <p:cNvSpPr txBox="1">
            <a:spLocks/>
          </p:cNvSpPr>
          <p:nvPr/>
        </p:nvSpPr>
        <p:spPr>
          <a:xfrm>
            <a:off x="373260" y="161794"/>
            <a:ext cx="10690442" cy="772500"/>
          </a:xfrm>
          <a:prstGeom prst="rect">
            <a:avLst/>
          </a:prstGeom>
        </p:spPr>
        <p:txBody>
          <a:bodyPr wrap="square" anchor="ctr">
            <a:no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defRPr lang="en-US" sz="3000" b="0" kern="1200" dirty="0">
                <a:solidFill>
                  <a:schemeClr val="bg1"/>
                </a:solidFill>
                <a:latin typeface="Roboto Regular"/>
                <a:ea typeface="Roboto" panose="02000000000000000000" pitchFamily="2" charset="0"/>
                <a:cs typeface="+mn-cs"/>
              </a:defRPr>
            </a:lvl1pPr>
            <a:lvl2pPr marL="6858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400" kern="1200">
                <a:solidFill>
                  <a:schemeClr val="accent5">
                    <a:lumMod val="75000"/>
                  </a:schemeClr>
                </a:solidFill>
                <a:latin typeface="Roboto Regular"/>
                <a:ea typeface="+mn-ea"/>
                <a:cs typeface="+mn-cs"/>
              </a:defRPr>
            </a:lvl2pPr>
            <a:lvl3pPr marL="11430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000" kern="1200">
                <a:solidFill>
                  <a:schemeClr val="accent5">
                    <a:lumMod val="75000"/>
                  </a:schemeClr>
                </a:solidFill>
                <a:latin typeface="Roboto Regular"/>
                <a:ea typeface="+mn-ea"/>
                <a:cs typeface="+mn-cs"/>
              </a:defRPr>
            </a:lvl3pPr>
            <a:lvl4pPr marL="16002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400" kern="1200">
                <a:solidFill>
                  <a:schemeClr val="accent5">
                    <a:lumMod val="75000"/>
                  </a:schemeClr>
                </a:solidFill>
                <a:latin typeface="Roboto Regular"/>
                <a:ea typeface="+mn-ea"/>
                <a:cs typeface="+mn-cs"/>
              </a:defRPr>
            </a:lvl4pPr>
            <a:lvl5pPr marL="20574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400" kern="1200">
                <a:solidFill>
                  <a:schemeClr val="accent5">
                    <a:lumMod val="75000"/>
                  </a:schemeClr>
                </a:solidFill>
                <a:latin typeface="Robot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99"/>
              <a:t>SDRP Components: Assess</a:t>
            </a:r>
          </a:p>
        </p:txBody>
      </p:sp>
      <p:sp>
        <p:nvSpPr>
          <p:cNvPr id="10" name="Text Placeholder 2">
            <a:extLst>
              <a:ext uri="{FF2B5EF4-FFF2-40B4-BE49-F238E27FC236}">
                <a16:creationId xmlns:a16="http://schemas.microsoft.com/office/drawing/2014/main" id="{7AFDF793-B63B-6E50-331E-F82D0CC051A2}"/>
              </a:ext>
            </a:extLst>
          </p:cNvPr>
          <p:cNvSpPr txBox="1">
            <a:spLocks/>
          </p:cNvSpPr>
          <p:nvPr/>
        </p:nvSpPr>
        <p:spPr>
          <a:xfrm>
            <a:off x="1" y="6285919"/>
            <a:ext cx="12188824" cy="431022"/>
          </a:xfrm>
          <a:prstGeom prst="rect">
            <a:avLst/>
          </a:prstGeom>
        </p:spPr>
        <p:txBody>
          <a:bodyPr>
            <a:noAutofit/>
          </a:bodyPr>
          <a:lst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kern="1200">
                <a:solidFill>
                  <a:schemeClr val="accent5">
                    <a:lumMod val="75000"/>
                  </a:schemeClr>
                </a:solidFill>
                <a:latin typeface="Roboto Regular"/>
                <a:ea typeface="+mn-ea"/>
                <a:cs typeface="+mn-cs"/>
              </a:defRPr>
            </a:lvl1pPr>
            <a:lvl2pPr marL="6858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100" kern="1200">
                <a:solidFill>
                  <a:schemeClr val="accent5">
                    <a:lumMod val="75000"/>
                  </a:schemeClr>
                </a:solidFill>
                <a:latin typeface="Roboto Regular"/>
                <a:ea typeface="+mn-ea"/>
                <a:cs typeface="+mn-cs"/>
              </a:defRPr>
            </a:lvl2pPr>
            <a:lvl3pPr marL="11430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800" kern="1200">
                <a:solidFill>
                  <a:schemeClr val="accent5">
                    <a:lumMod val="75000"/>
                  </a:schemeClr>
                </a:solidFill>
                <a:latin typeface="Roboto Regular"/>
                <a:ea typeface="+mn-ea"/>
                <a:cs typeface="+mn-cs"/>
              </a:defRPr>
            </a:lvl3pPr>
            <a:lvl4pPr marL="16002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4pPr>
            <a:lvl5pPr marL="20574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0"/>
              </a:spcAft>
              <a:buNone/>
            </a:pPr>
            <a:r>
              <a:rPr lang="en-US" sz="1799" b="1" i="1">
                <a:solidFill>
                  <a:schemeClr val="accent6"/>
                </a:solidFill>
              </a:rPr>
              <a:t>Understand the community’s capacity to implement it the SDRP or where outside help may be needed.</a:t>
            </a:r>
          </a:p>
        </p:txBody>
      </p:sp>
      <p:pic>
        <p:nvPicPr>
          <p:cNvPr id="14" name="Picture 13">
            <a:extLst>
              <a:ext uri="{FF2B5EF4-FFF2-40B4-BE49-F238E27FC236}">
                <a16:creationId xmlns:a16="http://schemas.microsoft.com/office/drawing/2014/main" id="{A3924581-DCF9-D294-58BC-94FD88495F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4915" y="1339487"/>
            <a:ext cx="3724387" cy="4829186"/>
          </a:xfrm>
          <a:prstGeom prst="rect">
            <a:avLst/>
          </a:prstGeom>
          <a:ln w="25400">
            <a:solidFill>
              <a:schemeClr val="tx2"/>
            </a:solidFill>
          </a:ln>
          <a:effectLst>
            <a:outerShdw blurRad="88900" dist="76200" dir="2700000" algn="tl" rotWithShape="0">
              <a:prstClr val="black">
                <a:alpha val="40000"/>
              </a:prstClr>
            </a:outerShdw>
          </a:effectLst>
        </p:spPr>
      </p:pic>
    </p:spTree>
    <p:extLst>
      <p:ext uri="{BB962C8B-B14F-4D97-AF65-F5344CB8AC3E}">
        <p14:creationId xmlns:p14="http://schemas.microsoft.com/office/powerpoint/2010/main" val="8439078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E9D437-68B9-6E23-11B7-9C10B932EBC3}"/>
              </a:ext>
            </a:extLst>
          </p:cNvPr>
          <p:cNvSpPr/>
          <p:nvPr/>
        </p:nvSpPr>
        <p:spPr bwMode="auto">
          <a:xfrm>
            <a:off x="608681" y="1437433"/>
            <a:ext cx="7497196" cy="4724189"/>
          </a:xfrm>
          <a:prstGeom prst="rect">
            <a:avLst/>
          </a:prstGeom>
          <a:solidFill>
            <a:srgbClr val="E1F7F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342797" indent="-342797" defTabSz="457063" fontAlgn="base">
              <a:spcBef>
                <a:spcPct val="0"/>
              </a:spcBef>
              <a:spcAft>
                <a:spcPct val="0"/>
              </a:spcAft>
              <a:defRPr/>
            </a:pPr>
            <a:endParaRPr lang="en-US" sz="2399" b="1">
              <a:solidFill>
                <a:srgbClr val="005596"/>
              </a:solidFill>
              <a:latin typeface="Calibri" pitchFamily="34" charset="0"/>
            </a:endParaRPr>
          </a:p>
        </p:txBody>
      </p:sp>
      <p:sp>
        <p:nvSpPr>
          <p:cNvPr id="3" name="Rectangle 2">
            <a:extLst>
              <a:ext uri="{FF2B5EF4-FFF2-40B4-BE49-F238E27FC236}">
                <a16:creationId xmlns:a16="http://schemas.microsoft.com/office/drawing/2014/main" id="{8CE1F389-6A62-E02E-B85F-E209C0F2553B}"/>
              </a:ext>
            </a:extLst>
          </p:cNvPr>
          <p:cNvSpPr/>
          <p:nvPr/>
        </p:nvSpPr>
        <p:spPr bwMode="auto">
          <a:xfrm>
            <a:off x="778572" y="1627485"/>
            <a:ext cx="10690730" cy="4361415"/>
          </a:xfrm>
          <a:prstGeom prst="rect">
            <a:avLst/>
          </a:prstGeom>
          <a:noFill/>
          <a:ln w="25400" cap="flat" cmpd="sng" algn="ctr">
            <a:solidFill>
              <a:schemeClr val="tx2"/>
            </a:solidFill>
            <a:prstDash val="solid"/>
            <a:round/>
            <a:headEnd type="none" w="med" len="med"/>
            <a:tailEnd type="none" w="med" len="med"/>
          </a:ln>
          <a:effectLst>
            <a:outerShdw blurRad="38100" dist="63500" dir="2700000" algn="tl" rotWithShape="0">
              <a:prstClr val="black">
                <a:alpha val="15000"/>
              </a:prstClr>
            </a:outerShdw>
          </a:effectLst>
        </p:spPr>
        <p:txBody>
          <a:bodyPr vert="horz" wrap="square" lIns="18283" tIns="18283" rIns="18283" bIns="18283" numCol="1" rtlCol="0" anchor="ctr" anchorCtr="0" compatLnSpc="1">
            <a:prstTxWarp prst="textNoShape">
              <a:avLst/>
            </a:prstTxWarp>
            <a:normAutofit/>
          </a:bodyPr>
          <a:lstStyle/>
          <a:p>
            <a:pPr marL="342797" indent="-342797" algn="ctr" defTabSz="457063" fontAlgn="base">
              <a:spcBef>
                <a:spcPct val="0"/>
              </a:spcBef>
              <a:spcAft>
                <a:spcPct val="0"/>
              </a:spcAft>
              <a:defRPr/>
            </a:pPr>
            <a:endParaRPr lang="en-US" sz="1600" b="1" kern="0">
              <a:solidFill>
                <a:srgbClr val="FFFFFF"/>
              </a:solidFill>
            </a:endParaRPr>
          </a:p>
        </p:txBody>
      </p:sp>
      <p:sp>
        <p:nvSpPr>
          <p:cNvPr id="4" name="Text Placeholder 2">
            <a:extLst>
              <a:ext uri="{FF2B5EF4-FFF2-40B4-BE49-F238E27FC236}">
                <a16:creationId xmlns:a16="http://schemas.microsoft.com/office/drawing/2014/main" id="{5EAA53BF-DF81-C641-D35B-A84BD758ED84}"/>
              </a:ext>
            </a:extLst>
          </p:cNvPr>
          <p:cNvSpPr txBox="1">
            <a:spLocks/>
          </p:cNvSpPr>
          <p:nvPr/>
        </p:nvSpPr>
        <p:spPr>
          <a:xfrm>
            <a:off x="948144" y="1727656"/>
            <a:ext cx="6988163" cy="3930714"/>
          </a:xfrm>
          <a:prstGeom prst="rect">
            <a:avLst/>
          </a:prstGeom>
        </p:spPr>
        <p:txBody>
          <a:bodyPr>
            <a:noAutofit/>
          </a:bodyPr>
          <a:lst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kern="1200">
                <a:solidFill>
                  <a:schemeClr val="accent5">
                    <a:lumMod val="75000"/>
                  </a:schemeClr>
                </a:solidFill>
                <a:latin typeface="Roboto Regular"/>
                <a:ea typeface="+mn-ea"/>
                <a:cs typeface="+mn-cs"/>
              </a:defRPr>
            </a:lvl1pPr>
            <a:lvl2pPr marL="6858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100" kern="1200">
                <a:solidFill>
                  <a:schemeClr val="accent5">
                    <a:lumMod val="75000"/>
                  </a:schemeClr>
                </a:solidFill>
                <a:latin typeface="Roboto Regular"/>
                <a:ea typeface="+mn-ea"/>
                <a:cs typeface="+mn-cs"/>
              </a:defRPr>
            </a:lvl2pPr>
            <a:lvl3pPr marL="11430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800" kern="1200">
                <a:solidFill>
                  <a:schemeClr val="accent5">
                    <a:lumMod val="75000"/>
                  </a:schemeClr>
                </a:solidFill>
                <a:latin typeface="Roboto Regular"/>
                <a:ea typeface="+mn-ea"/>
                <a:cs typeface="+mn-cs"/>
              </a:defRPr>
            </a:lvl3pPr>
            <a:lvl4pPr marL="16002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4pPr>
            <a:lvl5pPr marL="20574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200" kern="1200">
                <a:solidFill>
                  <a:schemeClr val="accent5">
                    <a:lumMod val="75000"/>
                  </a:schemeClr>
                </a:solidFill>
                <a:latin typeface="Robot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b="1">
                <a:solidFill>
                  <a:schemeClr val="accent4"/>
                </a:solidFill>
              </a:rPr>
              <a:t>The Structure Inventory Database (SID)</a:t>
            </a:r>
          </a:p>
          <a:p>
            <a:pPr>
              <a:spcBef>
                <a:spcPts val="0"/>
              </a:spcBef>
              <a:spcAft>
                <a:spcPts val="0"/>
              </a:spcAft>
            </a:pPr>
            <a:r>
              <a:rPr lang="en-US" sz="2000"/>
              <a:t>Determine where SDE would have to be applied </a:t>
            </a:r>
          </a:p>
          <a:p>
            <a:pPr>
              <a:spcBef>
                <a:spcPts val="0"/>
              </a:spcBef>
              <a:spcAft>
                <a:spcPts val="0"/>
              </a:spcAft>
            </a:pPr>
            <a:r>
              <a:rPr lang="en-US" sz="2000"/>
              <a:t>Identifies key structure attributes vital to SD determination</a:t>
            </a:r>
          </a:p>
          <a:p>
            <a:pPr marL="517370" lvl="1" indent="-285664">
              <a:spcBef>
                <a:spcPts val="0"/>
              </a:spcBef>
              <a:spcAft>
                <a:spcPts val="0"/>
              </a:spcAft>
              <a:buClr>
                <a:schemeClr val="accent1"/>
              </a:buClr>
              <a:buFont typeface="Wingdings" panose="05000000000000000000" pitchFamily="2" charset="2"/>
              <a:buChar char="ü"/>
            </a:pPr>
            <a:r>
              <a:rPr lang="en-US" sz="1800" b="1">
                <a:solidFill>
                  <a:schemeClr val="accent1"/>
                </a:solidFill>
              </a:rPr>
              <a:t>Occupancy</a:t>
            </a:r>
          </a:p>
          <a:p>
            <a:pPr marL="517370" lvl="1" indent="-285664">
              <a:spcBef>
                <a:spcPts val="0"/>
              </a:spcBef>
              <a:spcAft>
                <a:spcPts val="0"/>
              </a:spcAft>
              <a:buClr>
                <a:schemeClr val="accent1"/>
              </a:buClr>
              <a:buFont typeface="Wingdings" panose="05000000000000000000" pitchFamily="2" charset="2"/>
              <a:buChar char="ü"/>
            </a:pPr>
            <a:r>
              <a:rPr lang="en-US" sz="1800" b="1">
                <a:solidFill>
                  <a:schemeClr val="accent1"/>
                </a:solidFill>
              </a:rPr>
              <a:t>Date of Construction</a:t>
            </a:r>
          </a:p>
          <a:p>
            <a:pPr marL="517370" lvl="1" indent="-285664">
              <a:spcBef>
                <a:spcPts val="0"/>
              </a:spcBef>
              <a:spcAft>
                <a:spcPts val="0"/>
              </a:spcAft>
              <a:buClr>
                <a:schemeClr val="accent1"/>
              </a:buClr>
              <a:buFont typeface="Wingdings" panose="05000000000000000000" pitchFamily="2" charset="2"/>
              <a:buChar char="ü"/>
            </a:pPr>
            <a:r>
              <a:rPr lang="en-US" sz="1800" b="1">
                <a:solidFill>
                  <a:schemeClr val="accent1"/>
                </a:solidFill>
              </a:rPr>
              <a:t>Foundation type</a:t>
            </a:r>
          </a:p>
          <a:p>
            <a:pPr marL="517370" lvl="1" indent="-285664">
              <a:spcBef>
                <a:spcPts val="0"/>
              </a:spcBef>
              <a:spcAft>
                <a:spcPts val="0"/>
              </a:spcAft>
              <a:buClr>
                <a:schemeClr val="accent1"/>
              </a:buClr>
              <a:buFont typeface="Wingdings" panose="05000000000000000000" pitchFamily="2" charset="2"/>
              <a:buChar char="ü"/>
            </a:pPr>
            <a:r>
              <a:rPr lang="en-US" sz="1800" b="1">
                <a:solidFill>
                  <a:schemeClr val="accent1"/>
                </a:solidFill>
              </a:rPr>
              <a:t>Finished Floor Elevation</a:t>
            </a:r>
          </a:p>
          <a:p>
            <a:pPr marL="517370" lvl="1" indent="-285664">
              <a:spcBef>
                <a:spcPts val="0"/>
              </a:spcBef>
              <a:spcAft>
                <a:spcPts val="0"/>
              </a:spcAft>
              <a:buClr>
                <a:schemeClr val="accent1"/>
              </a:buClr>
              <a:buFont typeface="Wingdings" panose="05000000000000000000" pitchFamily="2" charset="2"/>
              <a:buChar char="ü"/>
            </a:pPr>
            <a:r>
              <a:rPr lang="en-US" sz="1800" b="1">
                <a:solidFill>
                  <a:schemeClr val="accent1"/>
                </a:solidFill>
              </a:rPr>
              <a:t># of stories</a:t>
            </a:r>
          </a:p>
          <a:p>
            <a:pPr marL="517370" lvl="1" indent="-285664">
              <a:spcBef>
                <a:spcPts val="0"/>
              </a:spcBef>
              <a:spcAft>
                <a:spcPts val="0"/>
              </a:spcAft>
              <a:buClr>
                <a:schemeClr val="accent1"/>
              </a:buClr>
              <a:buFont typeface="Wingdings" panose="05000000000000000000" pitchFamily="2" charset="2"/>
              <a:buChar char="ü"/>
            </a:pPr>
            <a:r>
              <a:rPr lang="en-US" sz="1800" b="1">
                <a:solidFill>
                  <a:schemeClr val="accent1"/>
                </a:solidFill>
              </a:rPr>
              <a:t>Square footage</a:t>
            </a:r>
          </a:p>
          <a:p>
            <a:pPr marL="517370" lvl="1" indent="-285664">
              <a:spcBef>
                <a:spcPts val="0"/>
              </a:spcBef>
              <a:spcAft>
                <a:spcPts val="0"/>
              </a:spcAft>
              <a:buClr>
                <a:schemeClr val="accent1"/>
              </a:buClr>
              <a:buFont typeface="Wingdings" panose="05000000000000000000" pitchFamily="2" charset="2"/>
              <a:buChar char="ü"/>
            </a:pPr>
            <a:r>
              <a:rPr lang="en-US" sz="1800" b="1">
                <a:solidFill>
                  <a:schemeClr val="accent1"/>
                </a:solidFill>
              </a:rPr>
              <a:t>Structure replacement Costs</a:t>
            </a:r>
          </a:p>
          <a:p>
            <a:pPr marL="517370" lvl="1" indent="-285664">
              <a:spcBef>
                <a:spcPts val="0"/>
              </a:spcBef>
              <a:spcAft>
                <a:spcPts val="0"/>
              </a:spcAft>
              <a:buClr>
                <a:schemeClr val="accent1"/>
              </a:buClr>
              <a:buFont typeface="Wingdings" panose="05000000000000000000" pitchFamily="2" charset="2"/>
              <a:buChar char="ü"/>
            </a:pPr>
            <a:r>
              <a:rPr lang="en-US" sz="1800" b="1">
                <a:solidFill>
                  <a:schemeClr val="accent1"/>
                </a:solidFill>
              </a:rPr>
              <a:t>Repetitive Loss Property</a:t>
            </a:r>
          </a:p>
          <a:p>
            <a:pPr marL="517370" lvl="1" indent="-285664">
              <a:spcBef>
                <a:spcPts val="0"/>
              </a:spcBef>
              <a:spcAft>
                <a:spcPts val="0"/>
              </a:spcAft>
              <a:buClr>
                <a:schemeClr val="accent1"/>
              </a:buClr>
              <a:buFont typeface="Wingdings" panose="05000000000000000000" pitchFamily="2" charset="2"/>
              <a:buChar char="ü"/>
            </a:pPr>
            <a:r>
              <a:rPr lang="en-US" sz="1800" b="1">
                <a:solidFill>
                  <a:schemeClr val="accent1"/>
                </a:solidFill>
              </a:rPr>
              <a:t>Past substantial damages </a:t>
            </a:r>
          </a:p>
        </p:txBody>
      </p:sp>
      <p:grpSp>
        <p:nvGrpSpPr>
          <p:cNvPr id="5" name="Group 4">
            <a:extLst>
              <a:ext uri="{FF2B5EF4-FFF2-40B4-BE49-F238E27FC236}">
                <a16:creationId xmlns:a16="http://schemas.microsoft.com/office/drawing/2014/main" id="{FF3CE01F-DC04-E025-831D-085873D827DF}"/>
              </a:ext>
            </a:extLst>
          </p:cNvPr>
          <p:cNvGrpSpPr/>
          <p:nvPr/>
        </p:nvGrpSpPr>
        <p:grpSpPr>
          <a:xfrm>
            <a:off x="-23321" y="893"/>
            <a:ext cx="12218390" cy="1114062"/>
            <a:chOff x="-23327" y="0"/>
            <a:chExt cx="12221573" cy="1114352"/>
          </a:xfrm>
        </p:grpSpPr>
        <p:sp>
          <p:nvSpPr>
            <p:cNvPr id="6" name="Rectangle 5">
              <a:extLst>
                <a:ext uri="{FF2B5EF4-FFF2-40B4-BE49-F238E27FC236}">
                  <a16:creationId xmlns:a16="http://schemas.microsoft.com/office/drawing/2014/main" id="{667AB650-F4DE-2826-BA44-7F7FF86C2D78}"/>
                </a:ext>
              </a:extLst>
            </p:cNvPr>
            <p:cNvSpPr/>
            <p:nvPr userDrawn="1"/>
          </p:nvSpPr>
          <p:spPr>
            <a:xfrm>
              <a:off x="-23327" y="0"/>
              <a:ext cx="12215328" cy="11143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 name="Picture 6" descr="A picture containing outdoor, building, gate, fence&#10;&#10;Description automatically generated">
              <a:extLst>
                <a:ext uri="{FF2B5EF4-FFF2-40B4-BE49-F238E27FC236}">
                  <a16:creationId xmlns:a16="http://schemas.microsoft.com/office/drawing/2014/main" id="{E2FC4DA6-55DB-3D9A-AF4E-60D961E3A9E7}"/>
                </a:ext>
              </a:extLst>
            </p:cNvPr>
            <p:cNvPicPr>
              <a:picLocks noChangeAspect="1"/>
            </p:cNvPicPr>
            <p:nvPr userDrawn="1"/>
          </p:nvPicPr>
          <p:blipFill rotWithShape="1">
            <a:blip r:embed="rId3" cstate="screen">
              <a:alphaModFix amt="41000"/>
              <a:extLst>
                <a:ext uri="{28A0092B-C50C-407E-A947-70E740481C1C}">
                  <a14:useLocalDpi xmlns:a14="http://schemas.microsoft.com/office/drawing/2010/main"/>
                </a:ext>
              </a:extLst>
            </a:blip>
            <a:srcRect/>
            <a:stretch/>
          </p:blipFill>
          <p:spPr>
            <a:xfrm flipH="1">
              <a:off x="-17084" y="1045"/>
              <a:ext cx="12215330" cy="1107438"/>
            </a:xfrm>
            <a:prstGeom prst="rect">
              <a:avLst/>
            </a:prstGeom>
          </p:spPr>
        </p:pic>
      </p:grpSp>
      <p:sp>
        <p:nvSpPr>
          <p:cNvPr id="8" name="Graphic 13">
            <a:extLst>
              <a:ext uri="{FF2B5EF4-FFF2-40B4-BE49-F238E27FC236}">
                <a16:creationId xmlns:a16="http://schemas.microsoft.com/office/drawing/2014/main" id="{27812169-FB3B-50E1-27A8-BAE9FEFBA703}"/>
              </a:ext>
            </a:extLst>
          </p:cNvPr>
          <p:cNvSpPr/>
          <p:nvPr/>
        </p:nvSpPr>
        <p:spPr>
          <a:xfrm>
            <a:off x="-32343" y="135261"/>
            <a:ext cx="11501645" cy="822473"/>
          </a:xfrm>
          <a:custGeom>
            <a:avLst/>
            <a:gdLst>
              <a:gd name="connsiteX0" fmla="*/ 0 w 11504641"/>
              <a:gd name="connsiteY0" fmla="*/ 819752 h 822687"/>
              <a:gd name="connsiteX1" fmla="*/ 11059302 w 11504641"/>
              <a:gd name="connsiteY1" fmla="*/ 822688 h 822687"/>
              <a:gd name="connsiteX2" fmla="*/ 11504641 w 11504641"/>
              <a:gd name="connsiteY2" fmla="*/ 411344 h 822687"/>
              <a:gd name="connsiteX3" fmla="*/ 11101487 w 11504641"/>
              <a:gd name="connsiteY3" fmla="*/ 1854 h 822687"/>
              <a:gd name="connsiteX4" fmla="*/ 11101487 w 11504641"/>
              <a:gd name="connsiteY4" fmla="*/ 1854 h 822687"/>
              <a:gd name="connsiteX5" fmla="*/ 11101487 w 11504641"/>
              <a:gd name="connsiteY5" fmla="*/ 0 h 822687"/>
              <a:gd name="connsiteX6" fmla="*/ 0 w 11504641"/>
              <a:gd name="connsiteY6" fmla="*/ 0 h 8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4641" h="822687">
                <a:moveTo>
                  <a:pt x="0" y="819752"/>
                </a:moveTo>
                <a:cubicBezTo>
                  <a:pt x="0" y="819752"/>
                  <a:pt x="11041377" y="822688"/>
                  <a:pt x="11059302" y="822688"/>
                </a:cubicBezTo>
                <a:cubicBezTo>
                  <a:pt x="11305304" y="822688"/>
                  <a:pt x="11504641" y="638495"/>
                  <a:pt x="11504641" y="411344"/>
                </a:cubicBezTo>
                <a:cubicBezTo>
                  <a:pt x="11504641" y="197328"/>
                  <a:pt x="11327556" y="21479"/>
                  <a:pt x="11101487" y="1854"/>
                </a:cubicBezTo>
                <a:lnTo>
                  <a:pt x="11101487" y="1854"/>
                </a:lnTo>
                <a:lnTo>
                  <a:pt x="11101487" y="0"/>
                </a:lnTo>
                <a:lnTo>
                  <a:pt x="0" y="0"/>
                </a:lnTo>
              </a:path>
            </a:pathLst>
          </a:custGeom>
          <a:solidFill>
            <a:schemeClr val="tx2"/>
          </a:solidFill>
          <a:ln w="28575" cap="flat">
            <a:solidFill>
              <a:schemeClr val="bg1"/>
            </a:solidFill>
            <a:prstDash val="solid"/>
            <a:miter/>
          </a:ln>
        </p:spPr>
        <p:txBody>
          <a:bodyPr rtlCol="0" anchor="ctr"/>
          <a:lstStyle/>
          <a:p>
            <a:endParaRPr lang="en-US" sz="2399"/>
          </a:p>
        </p:txBody>
      </p:sp>
      <p:sp>
        <p:nvSpPr>
          <p:cNvPr id="9" name="Text Placeholder 2">
            <a:extLst>
              <a:ext uri="{FF2B5EF4-FFF2-40B4-BE49-F238E27FC236}">
                <a16:creationId xmlns:a16="http://schemas.microsoft.com/office/drawing/2014/main" id="{22B7D8B1-7862-E7D5-235F-447BC0015D1E}"/>
              </a:ext>
            </a:extLst>
          </p:cNvPr>
          <p:cNvSpPr txBox="1">
            <a:spLocks/>
          </p:cNvSpPr>
          <p:nvPr/>
        </p:nvSpPr>
        <p:spPr>
          <a:xfrm>
            <a:off x="373260" y="161794"/>
            <a:ext cx="10690442" cy="772500"/>
          </a:xfrm>
          <a:prstGeom prst="rect">
            <a:avLst/>
          </a:prstGeom>
        </p:spPr>
        <p:txBody>
          <a:bodyPr wrap="square" anchor="ctr">
            <a:no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defRPr lang="en-US" sz="3000" b="0" kern="1200" dirty="0">
                <a:solidFill>
                  <a:schemeClr val="bg1"/>
                </a:solidFill>
                <a:latin typeface="Roboto Regular"/>
                <a:ea typeface="Roboto" panose="02000000000000000000" pitchFamily="2" charset="0"/>
                <a:cs typeface="+mn-cs"/>
              </a:defRPr>
            </a:lvl1pPr>
            <a:lvl2pPr marL="6858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400" kern="1200">
                <a:solidFill>
                  <a:schemeClr val="accent5">
                    <a:lumMod val="75000"/>
                  </a:schemeClr>
                </a:solidFill>
                <a:latin typeface="Roboto Regular"/>
                <a:ea typeface="+mn-ea"/>
                <a:cs typeface="+mn-cs"/>
              </a:defRPr>
            </a:lvl2pPr>
            <a:lvl3pPr marL="11430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2000" kern="1200">
                <a:solidFill>
                  <a:schemeClr val="accent5">
                    <a:lumMod val="75000"/>
                  </a:schemeClr>
                </a:solidFill>
                <a:latin typeface="Roboto Regular"/>
                <a:ea typeface="+mn-ea"/>
                <a:cs typeface="+mn-cs"/>
              </a:defRPr>
            </a:lvl3pPr>
            <a:lvl4pPr marL="16002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400" kern="1200">
                <a:solidFill>
                  <a:schemeClr val="accent5">
                    <a:lumMod val="75000"/>
                  </a:schemeClr>
                </a:solidFill>
                <a:latin typeface="Roboto Regular"/>
                <a:ea typeface="+mn-ea"/>
                <a:cs typeface="+mn-cs"/>
              </a:defRPr>
            </a:lvl4pPr>
            <a:lvl5pPr marL="2057400" indent="-228600" algn="l" defTabSz="914400" rtl="0" eaLnBrk="1" latinLnBrk="0" hangingPunct="1">
              <a:lnSpc>
                <a:spcPct val="100000"/>
              </a:lnSpc>
              <a:spcBef>
                <a:spcPts val="500"/>
              </a:spcBef>
              <a:spcAft>
                <a:spcPts val="800"/>
              </a:spcAft>
              <a:buClr>
                <a:schemeClr val="bg2">
                  <a:lumMod val="75000"/>
                </a:schemeClr>
              </a:buClr>
              <a:buFont typeface="Arial" panose="020B0604020202020204" pitchFamily="34" charset="0"/>
              <a:buChar char="•"/>
              <a:defRPr sz="1400" kern="1200">
                <a:solidFill>
                  <a:schemeClr val="accent5">
                    <a:lumMod val="75000"/>
                  </a:schemeClr>
                </a:solidFill>
                <a:latin typeface="Robot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99"/>
              <a:t>SDRP Component: Inventory</a:t>
            </a:r>
          </a:p>
        </p:txBody>
      </p:sp>
      <p:pic>
        <p:nvPicPr>
          <p:cNvPr id="12" name="Picture 11" descr="A aerial view of a neighborhood&#10;&#10;Description automatically generated">
            <a:extLst>
              <a:ext uri="{FF2B5EF4-FFF2-40B4-BE49-F238E27FC236}">
                <a16:creationId xmlns:a16="http://schemas.microsoft.com/office/drawing/2014/main" id="{ECA906F5-23F0-9B79-DD93-B319DDB60D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75449" y="1771187"/>
            <a:ext cx="3020042" cy="4108078"/>
          </a:xfrm>
          <a:prstGeom prst="rect">
            <a:avLst/>
          </a:prstGeom>
        </p:spPr>
      </p:pic>
      <p:sp>
        <p:nvSpPr>
          <p:cNvPr id="11" name="TextBox 10">
            <a:extLst>
              <a:ext uri="{FF2B5EF4-FFF2-40B4-BE49-F238E27FC236}">
                <a16:creationId xmlns:a16="http://schemas.microsoft.com/office/drawing/2014/main" id="{068BAE40-6CEB-8F19-CEFB-89026E1A00DA}"/>
              </a:ext>
            </a:extLst>
          </p:cNvPr>
          <p:cNvSpPr txBox="1"/>
          <p:nvPr/>
        </p:nvSpPr>
        <p:spPr>
          <a:xfrm>
            <a:off x="608681" y="6256295"/>
            <a:ext cx="10860621" cy="369204"/>
          </a:xfrm>
          <a:prstGeom prst="rect">
            <a:avLst/>
          </a:prstGeom>
          <a:noFill/>
        </p:spPr>
        <p:txBody>
          <a:bodyPr wrap="square">
            <a:spAutoFit/>
          </a:bodyPr>
          <a:lstStyle/>
          <a:p>
            <a:pPr marL="0" marR="0" lvl="0" indent="0" algn="ctr" defTabSz="1218987" rtl="0" eaLnBrk="1" fontAlgn="auto" latinLnBrk="0" hangingPunct="1">
              <a:lnSpc>
                <a:spcPct val="100000"/>
              </a:lnSpc>
              <a:spcBef>
                <a:spcPts val="600"/>
              </a:spcBef>
              <a:spcAft>
                <a:spcPts val="0"/>
              </a:spcAft>
              <a:buClrTx/>
              <a:buSzTx/>
              <a:buFontTx/>
              <a:buNone/>
              <a:tabLst/>
              <a:defRPr/>
            </a:pPr>
            <a:r>
              <a:rPr kumimoji="0" lang="en-US" sz="1799" b="1" i="1" u="none" strike="noStrike" kern="1200" cap="none" spc="0" normalizeH="0" baseline="0" noProof="0">
                <a:ln>
                  <a:noFill/>
                </a:ln>
                <a:solidFill>
                  <a:srgbClr val="C33338"/>
                </a:solidFill>
                <a:effectLst/>
                <a:uLnTx/>
                <a:uFillTx/>
                <a:latin typeface="Roboto Regular"/>
                <a:ea typeface="+mn-ea"/>
                <a:cs typeface="+mn-cs"/>
              </a:rPr>
              <a:t>Identify what is prone to SD, what level events cause damages, how many inspections are needed.</a:t>
            </a:r>
          </a:p>
        </p:txBody>
      </p:sp>
    </p:spTree>
    <p:extLst>
      <p:ext uri="{BB962C8B-B14F-4D97-AF65-F5344CB8AC3E}">
        <p14:creationId xmlns:p14="http://schemas.microsoft.com/office/powerpoint/2010/main" val="29686671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24 BV Theme">
  <a:themeElements>
    <a:clrScheme name="23_BV_Colors_v2 1">
      <a:dk1>
        <a:srgbClr val="2C2A26"/>
      </a:dk1>
      <a:lt1>
        <a:srgbClr val="FFFFFF"/>
      </a:lt1>
      <a:dk2>
        <a:srgbClr val="004998"/>
      </a:dk2>
      <a:lt2>
        <a:srgbClr val="E7E6E6"/>
      </a:lt2>
      <a:accent1>
        <a:srgbClr val="D99B2C"/>
      </a:accent1>
      <a:accent2>
        <a:srgbClr val="1799D6"/>
      </a:accent2>
      <a:accent3>
        <a:srgbClr val="789C49"/>
      </a:accent3>
      <a:accent4>
        <a:srgbClr val="EB6C1E"/>
      </a:accent4>
      <a:accent5>
        <a:srgbClr val="615D9C"/>
      </a:accent5>
      <a:accent6>
        <a:srgbClr val="C33338"/>
      </a:accent6>
      <a:hlink>
        <a:srgbClr val="0563C1"/>
      </a:hlink>
      <a:folHlink>
        <a:srgbClr val="954F72"/>
      </a:folHlink>
    </a:clrScheme>
    <a:fontScheme name="22_BV Brand">
      <a:majorFont>
        <a:latin typeface="Roboto Light"/>
        <a:ea typeface=""/>
        <a:cs typeface=""/>
      </a:majorFont>
      <a:minorFont>
        <a:latin typeface="Robot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smtClean="0">
            <a:latin typeface="Roboto" panose="02000000000000000000" pitchFamily="2" charset="0"/>
            <a:ea typeface="Roboto" panose="02000000000000000000" pitchFamily="2" charset="0"/>
          </a:defRPr>
        </a:defPPr>
      </a:lstStyle>
    </a:txDef>
  </a:objectDefaults>
  <a:extraClrSchemeLst/>
  <a:custClrLst>
    <a:custClr name="Teal">
      <a:srgbClr val="00AEBC"/>
    </a:custClr>
  </a:custClrLst>
  <a:extLst>
    <a:ext uri="{05A4C25C-085E-4340-85A3-A5531E510DB2}">
      <thm15:themeFamily xmlns:thm15="http://schemas.microsoft.com/office/thememl/2012/main" name="24 BV Theme" id="{E20AA60D-2019-784F-88AF-5EB7B8A4BF57}" vid="{1FD47AD5-11DE-D749-BC01-1663E9D8E9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dbca3ec-7928-465a-84c8-5ed5bf389e5c" xsi:nil="true"/>
    <lcf76f155ced4ddcb4097134ff3c332f xmlns="cfc5d608-95bc-4ac0-9953-3e639cd8261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8E952ED8C67E458C53F572C02AF00A" ma:contentTypeVersion="19" ma:contentTypeDescription="Create a new document." ma:contentTypeScope="" ma:versionID="5cea3f491b5337e461ffd7e2a359813f">
  <xsd:schema xmlns:xsd="http://www.w3.org/2001/XMLSchema" xmlns:xs="http://www.w3.org/2001/XMLSchema" xmlns:p="http://schemas.microsoft.com/office/2006/metadata/properties" xmlns:ns2="cfc5d608-95bc-4ac0-9953-3e639cd82618" xmlns:ns3="1dbca3ec-7928-465a-84c8-5ed5bf389e5c" targetNamespace="http://schemas.microsoft.com/office/2006/metadata/properties" ma:root="true" ma:fieldsID="507a14fb7c5702c5e4029b83cfb8c75d" ns2:_="" ns3:_="">
    <xsd:import namespace="cfc5d608-95bc-4ac0-9953-3e639cd82618"/>
    <xsd:import namespace="1dbca3ec-7928-465a-84c8-5ed5bf389e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3:TaxCatchAll" minOccurs="0"/>
                <xsd:element ref="ns2:lcf76f155ced4ddcb4097134ff3c332f"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c5d608-95bc-4ac0-9953-3e639cd826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d5ee6cf-0e63-41ed-9d74-2beef34e857a"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bca3ec-7928-465a-84c8-5ed5bf389e5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8bd253c1-41c7-45d2-a71a-388fe57ead85}" ma:internalName="TaxCatchAll" ma:showField="CatchAllData" ma:web="1dbca3ec-7928-465a-84c8-5ed5bf389e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DDC70F-C51E-4365-BE89-62B54A85B833}">
  <ds:schemaRefs>
    <ds:schemaRef ds:uri="1dbca3ec-7928-465a-84c8-5ed5bf389e5c"/>
    <ds:schemaRef ds:uri="cfc5d608-95bc-4ac0-9953-3e639cd8261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FF83268-9037-4F2E-AEA3-2265C8C4CDC4}">
  <ds:schemaRefs>
    <ds:schemaRef ds:uri="1dbca3ec-7928-465a-84c8-5ed5bf389e5c"/>
    <ds:schemaRef ds:uri="cfc5d608-95bc-4ac0-9953-3e639cd826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C2F9682-2C6E-4175-AC5C-0EDB5BA820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23BVBrandTheme</Template>
  <Application>Microsoft Office PowerPoint</Application>
  <PresentationFormat>Custom</PresentationFormat>
  <Slides>12</Slides>
  <Notes>9</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24 BV Theme</vt:lpstr>
      <vt:lpstr>Prevent Secondary Disasters:  Substantial Damage Planning</vt:lpstr>
      <vt:lpstr>PowerPoint Presentation</vt:lpstr>
      <vt:lpstr>PowerPoint Presentation</vt:lpstr>
      <vt:lpstr>PowerPoint Presentation</vt:lpstr>
      <vt:lpstr>Case Study: Hurricane Ian - 2022</vt:lpstr>
      <vt:lpstr>Hurricane Ian  Substantial Damage Fallout</vt:lpstr>
      <vt:lpstr>Substantial Damage Planning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 Option 1</dc:title>
  <dc:creator>Miller, Glenda J.</dc:creator>
  <cp:revision>1</cp:revision>
  <cp:lastPrinted>2020-02-17T15:57:08Z</cp:lastPrinted>
  <dcterms:created xsi:type="dcterms:W3CDTF">2024-01-16T21:41:49Z</dcterms:created>
  <dcterms:modified xsi:type="dcterms:W3CDTF">2025-03-14T17:54:02Z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untry_x0020_Region">
    <vt:lpwstr>1;#North America|51dd9b9d-e327-4c57-a04f-462794815744</vt:lpwstr>
  </property>
  <property fmtid="{D5CDD505-2E9C-101B-9397-08002B2CF9AE}" pid="4" name="pecb06e091bd4a048f070aef6b7cc515">
    <vt:lpwstr>North America|51dd9b9d-e327-4c57-a04f-462794815744</vt:lpwstr>
  </property>
  <property fmtid="{D5CDD505-2E9C-101B-9397-08002B2CF9AE}" pid="5" name="_dlc_DocIdItemGuid">
    <vt:lpwstr>ad7068d7-392b-4383-8876-4a9c752398d8</vt:lpwstr>
  </property>
  <property fmtid="{D5CDD505-2E9C-101B-9397-08002B2CF9AE}" pid="6" name="Country Region">
    <vt:lpwstr>1;#North America|51dd9b9d-e327-4c57-a04f-462794815744</vt:lpwstr>
  </property>
  <property fmtid="{D5CDD505-2E9C-101B-9397-08002B2CF9AE}" pid="7" name="ContentTypeId">
    <vt:lpwstr>0x010100078E952ED8C67E458C53F572C02AF00A</vt:lpwstr>
  </property>
  <property fmtid="{D5CDD505-2E9C-101B-9397-08002B2CF9AE}" pid="8" name="TaxCatchAll">
    <vt:lpwstr>1;#North America|51dd9b9d-e327-4c57-a04f-462794815744</vt:lpwstr>
  </property>
  <property fmtid="{D5CDD505-2E9C-101B-9397-08002B2CF9AE}" pid="9" name="TaxKeywordTaxHTField">
    <vt:lpwstr/>
  </property>
  <property fmtid="{D5CDD505-2E9C-101B-9397-08002B2CF9AE}" pid="10" name="MediaServiceImageTags">
    <vt:lpwstr/>
  </property>
</Properties>
</file>