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8" r:id="rId17"/>
  </p:sldMasterIdLst>
  <p:notesMasterIdLst>
    <p:notesMasterId r:id="rId44"/>
  </p:notesMasterIdLst>
  <p:sldIdLst>
    <p:sldId id="416" r:id="rId18"/>
    <p:sldId id="417" r:id="rId19"/>
    <p:sldId id="425" r:id="rId20"/>
    <p:sldId id="267" r:id="rId21"/>
    <p:sldId id="529" r:id="rId22"/>
    <p:sldId id="424" r:id="rId23"/>
    <p:sldId id="433" r:id="rId24"/>
    <p:sldId id="449" r:id="rId25"/>
    <p:sldId id="434" r:id="rId26"/>
    <p:sldId id="393" r:id="rId27"/>
    <p:sldId id="532" r:id="rId28"/>
    <p:sldId id="456" r:id="rId29"/>
    <p:sldId id="450" r:id="rId30"/>
    <p:sldId id="437" r:id="rId31"/>
    <p:sldId id="441" r:id="rId32"/>
    <p:sldId id="407" r:id="rId33"/>
    <p:sldId id="442" r:id="rId34"/>
    <p:sldId id="562" r:id="rId35"/>
    <p:sldId id="561" r:id="rId36"/>
    <p:sldId id="560" r:id="rId37"/>
    <p:sldId id="297" r:id="rId38"/>
    <p:sldId id="307" r:id="rId39"/>
    <p:sldId id="356" r:id="rId40"/>
    <p:sldId id="557" r:id="rId41"/>
    <p:sldId id="556" r:id="rId42"/>
    <p:sldId id="294"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6768" userDrawn="1">
          <p15:clr>
            <a:srgbClr val="A4A3A4"/>
          </p15:clr>
        </p15:guide>
        <p15:guide id="3" pos="384"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CA31A93-6E9F-BAAE-CA4B-F4FB8DB0F5B6}" name="Plummer, Joel" initials="PJ" userId="S::jcplummer@dewberry.com::3afdf9b6-da46-44b7-8dcc-85b424eebb9c"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argolis, Sara" initials="MS" lastIdx="8" clrIdx="0">
    <p:extLst>
      <p:ext uri="{19B8F6BF-5375-455C-9EA6-DF929625EA0E}">
        <p15:presenceInfo xmlns:p15="http://schemas.microsoft.com/office/powerpoint/2012/main" userId="S::smargolis@Dewberry.com::2518907d-e815-477f-bb40-73e4ada4309e" providerId="AD"/>
      </p:ext>
    </p:extLst>
  </p:cmAuthor>
  <p:cmAuthor id="2" name="Pepson Elwood, Jennifer" initials="PEJ" lastIdx="3" clrIdx="1">
    <p:extLst>
      <p:ext uri="{19B8F6BF-5375-455C-9EA6-DF929625EA0E}">
        <p15:presenceInfo xmlns:p15="http://schemas.microsoft.com/office/powerpoint/2012/main" userId="S::jpepsonelwood@dewberry.com::c366966e-1611-48b3-847b-8badd3c7596b" providerId="AD"/>
      </p:ext>
    </p:extLst>
  </p:cmAuthor>
  <p:cmAuthor id="3" name="Minot, Wylie" initials="MW" lastIdx="11" clrIdx="2">
    <p:extLst>
      <p:ext uri="{19B8F6BF-5375-455C-9EA6-DF929625EA0E}">
        <p15:presenceInfo xmlns:p15="http://schemas.microsoft.com/office/powerpoint/2012/main" userId="S::wminot@dewberry.com::37877b1c-df36-4854-87c0-e9674dbaea32" providerId="AD"/>
      </p:ext>
    </p:extLst>
  </p:cmAuthor>
  <p:cmAuthor id="4" name="Mills, Emily" initials="ME" lastIdx="2" clrIdx="3">
    <p:extLst>
      <p:ext uri="{19B8F6BF-5375-455C-9EA6-DF929625EA0E}">
        <p15:presenceInfo xmlns:p15="http://schemas.microsoft.com/office/powerpoint/2012/main" userId="S::emills@dewberry.com::a71385b7-b08f-43a1-a6fa-4240c69fbb0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1BDB3"/>
    <a:srgbClr val="0F6036"/>
    <a:srgbClr val="005F34"/>
    <a:srgbClr val="77787D"/>
    <a:srgbClr val="BED838"/>
    <a:srgbClr val="0E9686"/>
    <a:srgbClr val="0D9586"/>
    <a:srgbClr val="2C7E68"/>
    <a:srgbClr val="BED837"/>
    <a:srgbClr val="71BD1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239ABA2-E644-4413-BBDF-79A34C5863DF}" v="19" dt="2025-03-14T16:17:57.996"/>
  </p1510:revLst>
</p1510:revInfo>
</file>

<file path=ppt/tableStyles.xml><?xml version="1.0" encoding="utf-8"?>
<a:tblStyleLst xmlns:a="http://schemas.openxmlformats.org/drawingml/2006/main" def="{7E9639D4-E3E2-4D34-9284-5A2195B3D0D7}">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6768"/>
        <p:guide pos="384"/>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customXml" Target="../customXml/item13.xml"/><Relationship Id="rId18" Type="http://schemas.openxmlformats.org/officeDocument/2006/relationships/slide" Target="slides/slide1.xml"/><Relationship Id="rId26" Type="http://schemas.openxmlformats.org/officeDocument/2006/relationships/slide" Target="slides/slide9.xml"/><Relationship Id="rId39" Type="http://schemas.openxmlformats.org/officeDocument/2006/relationships/slide" Target="slides/slide22.xml"/><Relationship Id="rId21" Type="http://schemas.openxmlformats.org/officeDocument/2006/relationships/slide" Target="slides/slide4.xml"/><Relationship Id="rId34" Type="http://schemas.openxmlformats.org/officeDocument/2006/relationships/slide" Target="slides/slide17.xml"/><Relationship Id="rId42" Type="http://schemas.openxmlformats.org/officeDocument/2006/relationships/slide" Target="slides/slide25.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customXml" Target="../customXml/item7.xml"/><Relationship Id="rId2" Type="http://schemas.openxmlformats.org/officeDocument/2006/relationships/customXml" Target="../customXml/item2.xml"/><Relationship Id="rId16" Type="http://schemas.openxmlformats.org/officeDocument/2006/relationships/customXml" Target="../customXml/item16.xml"/><Relationship Id="rId29" Type="http://schemas.openxmlformats.org/officeDocument/2006/relationships/slide" Target="slides/slide12.xml"/><Relationship Id="rId11" Type="http://schemas.openxmlformats.org/officeDocument/2006/relationships/customXml" Target="../customXml/item11.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slide" Target="slides/slide20.xml"/><Relationship Id="rId40" Type="http://schemas.openxmlformats.org/officeDocument/2006/relationships/slide" Target="slides/slide23.xml"/><Relationship Id="rId45" Type="http://schemas.openxmlformats.org/officeDocument/2006/relationships/commentAuthors" Target="commentAuthors.xml"/><Relationship Id="rId5" Type="http://schemas.openxmlformats.org/officeDocument/2006/relationships/customXml" Target="../customXml/item5.xml"/><Relationship Id="rId15" Type="http://schemas.openxmlformats.org/officeDocument/2006/relationships/customXml" Target="../customXml/item15.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tableStyles" Target="tableStyles.xml"/><Relationship Id="rId10" Type="http://schemas.openxmlformats.org/officeDocument/2006/relationships/customXml" Target="../customXml/item10.xml"/><Relationship Id="rId19" Type="http://schemas.openxmlformats.org/officeDocument/2006/relationships/slide" Target="slides/slide2.xml"/><Relationship Id="rId31" Type="http://schemas.openxmlformats.org/officeDocument/2006/relationships/slide" Target="slides/slide14.xml"/><Relationship Id="rId44"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customXml" Target="../customXml/item14.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slide" Target="slides/slide26.xml"/><Relationship Id="rId48" Type="http://schemas.openxmlformats.org/officeDocument/2006/relationships/theme" Target="theme/theme1.xml"/><Relationship Id="rId8" Type="http://schemas.openxmlformats.org/officeDocument/2006/relationships/customXml" Target="../customXml/item8.xml"/><Relationship Id="rId51" Type="http://schemas.microsoft.com/office/2018/10/relationships/authors" Target="authors.xml"/><Relationship Id="rId3" Type="http://schemas.openxmlformats.org/officeDocument/2006/relationships/customXml" Target="../customXml/item3.xml"/><Relationship Id="rId12" Type="http://schemas.openxmlformats.org/officeDocument/2006/relationships/customXml" Target="../customXml/item12.xml"/><Relationship Id="rId17" Type="http://schemas.openxmlformats.org/officeDocument/2006/relationships/slideMaster" Target="slideMasters/slideMaster1.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presProps" Target="presProps.xml"/><Relationship Id="rId20" Type="http://schemas.openxmlformats.org/officeDocument/2006/relationships/slide" Target="slides/slide3.xml"/><Relationship Id="rId41"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customXml" Target="../customXml/item6.xml"/></Relationships>
</file>

<file path=ppt/diagrams/colors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2FBEF44-88B5-4B80-8C42-2DEE35C4746D}" type="doc">
      <dgm:prSet loTypeId="urn:microsoft.com/office/officeart/2005/8/layout/process2" loCatId="process" qsTypeId="urn:microsoft.com/office/officeart/2005/8/quickstyle/simple1" qsCatId="simple" csTypeId="urn:microsoft.com/office/officeart/2005/8/colors/accent4_2" csCatId="accent4" phldr="1"/>
      <dgm:spPr/>
    </dgm:pt>
    <dgm:pt modelId="{CCED7905-F5D1-45E0-9F1E-21568537EAA7}">
      <dgm:prSet phldrT="[Text]" phldr="0" custT="1"/>
      <dgm:spPr>
        <a:solidFill>
          <a:srgbClr val="005F34"/>
        </a:solidFill>
      </dgm:spPr>
      <dgm:t>
        <a:bodyPr/>
        <a:lstStyle/>
        <a:p>
          <a:pPr algn="l" rtl="0"/>
          <a:r>
            <a:rPr lang="en-US" sz="2400" b="1">
              <a:solidFill>
                <a:schemeClr val="tx1"/>
              </a:solidFill>
              <a:latin typeface="Arial" panose="020B0604020202020204"/>
            </a:rPr>
            <a:t>Flood Exposure</a:t>
          </a:r>
        </a:p>
        <a:p>
          <a:pPr algn="l" rtl="0"/>
          <a:r>
            <a:rPr lang="en-US" sz="2000" b="0" i="0">
              <a:solidFill>
                <a:schemeClr val="tx1"/>
              </a:solidFill>
              <a:latin typeface="Arial" panose="020B0604020202020204"/>
            </a:rPr>
            <a:t>Whether the asset is located in an area experiencing direct effects of flooding </a:t>
          </a:r>
          <a:endParaRPr lang="en-US" sz="2000" b="1">
            <a:solidFill>
              <a:schemeClr val="tx1"/>
            </a:solidFill>
          </a:endParaRPr>
        </a:p>
      </dgm:t>
    </dgm:pt>
    <dgm:pt modelId="{9AB0162E-50E0-4808-B86B-4831F9ED25A6}" type="parTrans" cxnId="{5370A778-8018-4600-9C23-64110527822D}">
      <dgm:prSet/>
      <dgm:spPr/>
      <dgm:t>
        <a:bodyPr/>
        <a:lstStyle/>
        <a:p>
          <a:endParaRPr lang="en-US"/>
        </a:p>
      </dgm:t>
    </dgm:pt>
    <dgm:pt modelId="{44529EBB-6CCD-4CC8-B138-0A07995436B7}" type="sibTrans" cxnId="{5370A778-8018-4600-9C23-64110527822D}">
      <dgm:prSet/>
      <dgm:spPr>
        <a:solidFill>
          <a:srgbClr val="005F34">
            <a:alpha val="50196"/>
          </a:srgbClr>
        </a:solidFill>
      </dgm:spPr>
      <dgm:t>
        <a:bodyPr/>
        <a:lstStyle/>
        <a:p>
          <a:endParaRPr lang="en-US"/>
        </a:p>
      </dgm:t>
    </dgm:pt>
    <dgm:pt modelId="{CE6CE579-1866-475F-9B7A-8CB12CE58C02}">
      <dgm:prSet phldrT="[Text]" phldr="0" custT="1"/>
      <dgm:spPr>
        <a:solidFill>
          <a:srgbClr val="005F34"/>
        </a:solidFill>
      </dgm:spPr>
      <dgm:t>
        <a:bodyPr/>
        <a:lstStyle/>
        <a:p>
          <a:pPr algn="l" rtl="0"/>
          <a:r>
            <a:rPr lang="en-US" sz="2400" b="1" i="0">
              <a:solidFill>
                <a:schemeClr val="tx1"/>
              </a:solidFill>
              <a:latin typeface="Arial" panose="020B0604020202020204"/>
            </a:rPr>
            <a:t>Adaptive Capacity</a:t>
          </a:r>
        </a:p>
        <a:p>
          <a:pPr algn="l" rtl="0"/>
          <a:r>
            <a:rPr lang="en-US" sz="2000" b="0" i="0">
              <a:solidFill>
                <a:schemeClr val="tx1"/>
              </a:solidFill>
              <a:latin typeface="Arial" panose="020B0604020202020204"/>
            </a:rPr>
            <a:t>The ability of the transportation network to recover quickly following a shock or stress to the asset</a:t>
          </a:r>
          <a:endParaRPr lang="en-US" sz="2000" b="0" i="0">
            <a:solidFill>
              <a:schemeClr val="tx1"/>
            </a:solidFill>
          </a:endParaRPr>
        </a:p>
      </dgm:t>
    </dgm:pt>
    <dgm:pt modelId="{4BD63DD0-02F2-4EA6-A137-C1BE1DE61C57}" type="parTrans" cxnId="{87F9CD65-9A76-41E6-993F-93B7398BA878}">
      <dgm:prSet/>
      <dgm:spPr/>
      <dgm:t>
        <a:bodyPr/>
        <a:lstStyle/>
        <a:p>
          <a:endParaRPr lang="en-US"/>
        </a:p>
      </dgm:t>
    </dgm:pt>
    <dgm:pt modelId="{074A1038-35B9-4759-984B-CE541165EECB}" type="sibTrans" cxnId="{87F9CD65-9A76-41E6-993F-93B7398BA878}">
      <dgm:prSet/>
      <dgm:spPr/>
      <dgm:t>
        <a:bodyPr/>
        <a:lstStyle/>
        <a:p>
          <a:endParaRPr lang="en-US"/>
        </a:p>
      </dgm:t>
    </dgm:pt>
    <dgm:pt modelId="{6FA82102-9FE6-446E-8577-64FCAABC66CA}">
      <dgm:prSet phldr="0" custT="1"/>
      <dgm:spPr>
        <a:solidFill>
          <a:srgbClr val="005F34"/>
        </a:solidFill>
      </dgm:spPr>
      <dgm:t>
        <a:bodyPr/>
        <a:lstStyle/>
        <a:p>
          <a:pPr algn="l"/>
          <a:r>
            <a:rPr lang="en-US" sz="2400" b="1" i="0">
              <a:solidFill>
                <a:schemeClr val="tx1"/>
              </a:solidFill>
              <a:latin typeface="Arial" panose="020B0604020202020204"/>
            </a:rPr>
            <a:t>Sensitivity</a:t>
          </a:r>
        </a:p>
        <a:p>
          <a:pPr algn="l"/>
          <a:r>
            <a:rPr lang="en-US" sz="2000" b="0" i="0">
              <a:solidFill>
                <a:schemeClr val="tx1"/>
              </a:solidFill>
              <a:latin typeface="Arial" panose="020B0604020202020204"/>
            </a:rPr>
            <a:t>How the asset performs during and after a flood exposure event</a:t>
          </a:r>
          <a:endParaRPr lang="en-US" sz="2000" b="0" i="0">
            <a:solidFill>
              <a:schemeClr val="tx1"/>
            </a:solidFill>
          </a:endParaRPr>
        </a:p>
      </dgm:t>
    </dgm:pt>
    <dgm:pt modelId="{C888C433-0712-41C2-98B1-BDBFD307699B}" type="parTrans" cxnId="{F19CBBBD-E412-4F41-913E-4A889B4167A1}">
      <dgm:prSet/>
      <dgm:spPr/>
      <dgm:t>
        <a:bodyPr/>
        <a:lstStyle/>
        <a:p>
          <a:endParaRPr lang="en-US"/>
        </a:p>
      </dgm:t>
    </dgm:pt>
    <dgm:pt modelId="{71347A4E-A31B-4147-9EA1-CD7F9C8C8543}" type="sibTrans" cxnId="{F19CBBBD-E412-4F41-913E-4A889B4167A1}">
      <dgm:prSet/>
      <dgm:spPr>
        <a:solidFill>
          <a:srgbClr val="005F34">
            <a:alpha val="50196"/>
          </a:srgbClr>
        </a:solidFill>
      </dgm:spPr>
      <dgm:t>
        <a:bodyPr/>
        <a:lstStyle/>
        <a:p>
          <a:endParaRPr lang="en-US"/>
        </a:p>
      </dgm:t>
    </dgm:pt>
    <dgm:pt modelId="{A0AC0842-22F5-451A-BDDF-41626643A34D}" type="pres">
      <dgm:prSet presAssocID="{92FBEF44-88B5-4B80-8C42-2DEE35C4746D}" presName="linearFlow" presStyleCnt="0">
        <dgm:presLayoutVars>
          <dgm:resizeHandles val="exact"/>
        </dgm:presLayoutVars>
      </dgm:prSet>
      <dgm:spPr/>
    </dgm:pt>
    <dgm:pt modelId="{1B763F57-2277-40E9-93EC-8DA5D455861E}" type="pres">
      <dgm:prSet presAssocID="{CCED7905-F5D1-45E0-9F1E-21568537EAA7}" presName="node" presStyleLbl="node1" presStyleIdx="0" presStyleCnt="3" custScaleX="139985">
        <dgm:presLayoutVars>
          <dgm:bulletEnabled val="1"/>
        </dgm:presLayoutVars>
      </dgm:prSet>
      <dgm:spPr/>
    </dgm:pt>
    <dgm:pt modelId="{7E311232-704F-436E-B98F-FF25DAEBDAEE}" type="pres">
      <dgm:prSet presAssocID="{44529EBB-6CCD-4CC8-B138-0A07995436B7}" presName="sibTrans" presStyleLbl="sibTrans2D1" presStyleIdx="0" presStyleCnt="2"/>
      <dgm:spPr/>
    </dgm:pt>
    <dgm:pt modelId="{A12E5685-3015-4744-B3B0-C7888F5EA556}" type="pres">
      <dgm:prSet presAssocID="{44529EBB-6CCD-4CC8-B138-0A07995436B7}" presName="connectorText" presStyleLbl="sibTrans2D1" presStyleIdx="0" presStyleCnt="2"/>
      <dgm:spPr/>
    </dgm:pt>
    <dgm:pt modelId="{949E6817-245C-41B3-A8E6-0E3E73031F6D}" type="pres">
      <dgm:prSet presAssocID="{6FA82102-9FE6-446E-8577-64FCAABC66CA}" presName="node" presStyleLbl="node1" presStyleIdx="1" presStyleCnt="3" custScaleX="140207">
        <dgm:presLayoutVars>
          <dgm:bulletEnabled val="1"/>
        </dgm:presLayoutVars>
      </dgm:prSet>
      <dgm:spPr/>
    </dgm:pt>
    <dgm:pt modelId="{3240899C-5FF7-4ED9-B86C-9E5F31057B06}" type="pres">
      <dgm:prSet presAssocID="{71347A4E-A31B-4147-9EA1-CD7F9C8C8543}" presName="sibTrans" presStyleLbl="sibTrans2D1" presStyleIdx="1" presStyleCnt="2"/>
      <dgm:spPr/>
    </dgm:pt>
    <dgm:pt modelId="{14DB3087-CC17-4FBE-BB7E-8444CA9B1572}" type="pres">
      <dgm:prSet presAssocID="{71347A4E-A31B-4147-9EA1-CD7F9C8C8543}" presName="connectorText" presStyleLbl="sibTrans2D1" presStyleIdx="1" presStyleCnt="2"/>
      <dgm:spPr/>
    </dgm:pt>
    <dgm:pt modelId="{64A2BFC9-274D-42B8-B73B-08166A8479D6}" type="pres">
      <dgm:prSet presAssocID="{CE6CE579-1866-475F-9B7A-8CB12CE58C02}" presName="node" presStyleLbl="node1" presStyleIdx="2" presStyleCnt="3" custScaleX="138872">
        <dgm:presLayoutVars>
          <dgm:bulletEnabled val="1"/>
        </dgm:presLayoutVars>
      </dgm:prSet>
      <dgm:spPr/>
    </dgm:pt>
  </dgm:ptLst>
  <dgm:cxnLst>
    <dgm:cxn modelId="{87F9CD65-9A76-41E6-993F-93B7398BA878}" srcId="{92FBEF44-88B5-4B80-8C42-2DEE35C4746D}" destId="{CE6CE579-1866-475F-9B7A-8CB12CE58C02}" srcOrd="2" destOrd="0" parTransId="{4BD63DD0-02F2-4EA6-A137-C1BE1DE61C57}" sibTransId="{074A1038-35B9-4759-984B-CE541165EECB}"/>
    <dgm:cxn modelId="{5370A778-8018-4600-9C23-64110527822D}" srcId="{92FBEF44-88B5-4B80-8C42-2DEE35C4746D}" destId="{CCED7905-F5D1-45E0-9F1E-21568537EAA7}" srcOrd="0" destOrd="0" parTransId="{9AB0162E-50E0-4808-B86B-4831F9ED25A6}" sibTransId="{44529EBB-6CCD-4CC8-B138-0A07995436B7}"/>
    <dgm:cxn modelId="{032F1D7B-740D-4C6B-B385-56382D01219E}" type="presOf" srcId="{71347A4E-A31B-4147-9EA1-CD7F9C8C8543}" destId="{3240899C-5FF7-4ED9-B86C-9E5F31057B06}" srcOrd="0" destOrd="0" presId="urn:microsoft.com/office/officeart/2005/8/layout/process2"/>
    <dgm:cxn modelId="{4E86F27F-430A-409B-9C8B-CB8E9EF72C2D}" type="presOf" srcId="{CE6CE579-1866-475F-9B7A-8CB12CE58C02}" destId="{64A2BFC9-274D-42B8-B73B-08166A8479D6}" srcOrd="0" destOrd="0" presId="urn:microsoft.com/office/officeart/2005/8/layout/process2"/>
    <dgm:cxn modelId="{3152E280-C43C-4EBB-AE9B-47D3BE0DF86C}" type="presOf" srcId="{6FA82102-9FE6-446E-8577-64FCAABC66CA}" destId="{949E6817-245C-41B3-A8E6-0E3E73031F6D}" srcOrd="0" destOrd="0" presId="urn:microsoft.com/office/officeart/2005/8/layout/process2"/>
    <dgm:cxn modelId="{A388CEAA-C82C-472F-AF48-A9886CDAA5D6}" type="presOf" srcId="{CCED7905-F5D1-45E0-9F1E-21568537EAA7}" destId="{1B763F57-2277-40E9-93EC-8DA5D455861E}" srcOrd="0" destOrd="0" presId="urn:microsoft.com/office/officeart/2005/8/layout/process2"/>
    <dgm:cxn modelId="{0EC150AD-6CD5-4D06-AB5A-79B1A428D1A3}" type="presOf" srcId="{44529EBB-6CCD-4CC8-B138-0A07995436B7}" destId="{A12E5685-3015-4744-B3B0-C7888F5EA556}" srcOrd="1" destOrd="0" presId="urn:microsoft.com/office/officeart/2005/8/layout/process2"/>
    <dgm:cxn modelId="{021B70B2-BD8F-48F3-928B-F2180393B22F}" type="presOf" srcId="{92FBEF44-88B5-4B80-8C42-2DEE35C4746D}" destId="{A0AC0842-22F5-451A-BDDF-41626643A34D}" srcOrd="0" destOrd="0" presId="urn:microsoft.com/office/officeart/2005/8/layout/process2"/>
    <dgm:cxn modelId="{2016CCBC-48EF-4A57-8FFC-1DC61275E6A9}" type="presOf" srcId="{71347A4E-A31B-4147-9EA1-CD7F9C8C8543}" destId="{14DB3087-CC17-4FBE-BB7E-8444CA9B1572}" srcOrd="1" destOrd="0" presId="urn:microsoft.com/office/officeart/2005/8/layout/process2"/>
    <dgm:cxn modelId="{F19CBBBD-E412-4F41-913E-4A889B4167A1}" srcId="{92FBEF44-88B5-4B80-8C42-2DEE35C4746D}" destId="{6FA82102-9FE6-446E-8577-64FCAABC66CA}" srcOrd="1" destOrd="0" parTransId="{C888C433-0712-41C2-98B1-BDBFD307699B}" sibTransId="{71347A4E-A31B-4147-9EA1-CD7F9C8C8543}"/>
    <dgm:cxn modelId="{976579D7-85BC-47E8-BD7E-E30B82625EFF}" type="presOf" srcId="{44529EBB-6CCD-4CC8-B138-0A07995436B7}" destId="{7E311232-704F-436E-B98F-FF25DAEBDAEE}" srcOrd="0" destOrd="0" presId="urn:microsoft.com/office/officeart/2005/8/layout/process2"/>
    <dgm:cxn modelId="{FBB0ECFC-21E9-4F16-BF23-17FDAA8F9C16}" type="presParOf" srcId="{A0AC0842-22F5-451A-BDDF-41626643A34D}" destId="{1B763F57-2277-40E9-93EC-8DA5D455861E}" srcOrd="0" destOrd="0" presId="urn:microsoft.com/office/officeart/2005/8/layout/process2"/>
    <dgm:cxn modelId="{6D20F4DC-2BB9-4704-AA88-0F4133FDE7CE}" type="presParOf" srcId="{A0AC0842-22F5-451A-BDDF-41626643A34D}" destId="{7E311232-704F-436E-B98F-FF25DAEBDAEE}" srcOrd="1" destOrd="0" presId="urn:microsoft.com/office/officeart/2005/8/layout/process2"/>
    <dgm:cxn modelId="{F3E7B8DE-3E65-4CF2-AFED-FCED64EA38FE}" type="presParOf" srcId="{7E311232-704F-436E-B98F-FF25DAEBDAEE}" destId="{A12E5685-3015-4744-B3B0-C7888F5EA556}" srcOrd="0" destOrd="0" presId="urn:microsoft.com/office/officeart/2005/8/layout/process2"/>
    <dgm:cxn modelId="{03018CF0-EC1D-4308-A569-F18310DE4D94}" type="presParOf" srcId="{A0AC0842-22F5-451A-BDDF-41626643A34D}" destId="{949E6817-245C-41B3-A8E6-0E3E73031F6D}" srcOrd="2" destOrd="0" presId="urn:microsoft.com/office/officeart/2005/8/layout/process2"/>
    <dgm:cxn modelId="{EFD49D05-6044-4D7C-8553-DD23B50DA733}" type="presParOf" srcId="{A0AC0842-22F5-451A-BDDF-41626643A34D}" destId="{3240899C-5FF7-4ED9-B86C-9E5F31057B06}" srcOrd="3" destOrd="0" presId="urn:microsoft.com/office/officeart/2005/8/layout/process2"/>
    <dgm:cxn modelId="{C4636FEB-3668-48A8-8FD0-1566D90C3436}" type="presParOf" srcId="{3240899C-5FF7-4ED9-B86C-9E5F31057B06}" destId="{14DB3087-CC17-4FBE-BB7E-8444CA9B1572}" srcOrd="0" destOrd="0" presId="urn:microsoft.com/office/officeart/2005/8/layout/process2"/>
    <dgm:cxn modelId="{E3256BBF-3DBD-4605-B457-AABFFBBC3F7A}" type="presParOf" srcId="{A0AC0842-22F5-451A-BDDF-41626643A34D}" destId="{64A2BFC9-274D-42B8-B73B-08166A8479D6}" srcOrd="4" destOrd="0" presId="urn:microsoft.com/office/officeart/2005/8/layout/process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2E190A6-59AA-4F5B-8B35-03945553A9FD}"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C56FCFA4-F7F7-48C6-AB11-DA136392F4AE}">
      <dgm:prSet phldrT="[Text]" custT="1"/>
      <dgm:spPr>
        <a:solidFill>
          <a:srgbClr val="005F34"/>
        </a:solidFill>
        <a:ln w="38100">
          <a:solidFill>
            <a:srgbClr val="005F34"/>
          </a:solidFill>
        </a:ln>
      </dgm:spPr>
      <dgm:t>
        <a:bodyPr/>
        <a:lstStyle/>
        <a:p>
          <a:r>
            <a:rPr lang="en-US" sz="1600"/>
            <a:t>Exposure</a:t>
          </a:r>
        </a:p>
      </dgm:t>
    </dgm:pt>
    <dgm:pt modelId="{A1BFBC3A-D642-4EB8-9AA7-F60EC8141EF1}" type="parTrans" cxnId="{4F2A2E04-0B6B-46DA-B353-9BAD68C72CBE}">
      <dgm:prSet/>
      <dgm:spPr/>
      <dgm:t>
        <a:bodyPr/>
        <a:lstStyle/>
        <a:p>
          <a:endParaRPr lang="en-US"/>
        </a:p>
      </dgm:t>
    </dgm:pt>
    <dgm:pt modelId="{1A191625-6B35-4546-98F1-240B3240A08E}" type="sibTrans" cxnId="{4F2A2E04-0B6B-46DA-B353-9BAD68C72CBE}">
      <dgm:prSet/>
      <dgm:spPr/>
      <dgm:t>
        <a:bodyPr/>
        <a:lstStyle/>
        <a:p>
          <a:endParaRPr lang="en-US"/>
        </a:p>
      </dgm:t>
    </dgm:pt>
    <dgm:pt modelId="{586D8084-5B4F-4BE0-8DF2-99F5DEEB16EA}">
      <dgm:prSet phldrT="[Text]" custT="1"/>
      <dgm:spPr>
        <a:noFill/>
        <a:ln w="38100">
          <a:solidFill>
            <a:srgbClr val="005F34">
              <a:alpha val="90000"/>
            </a:srgbClr>
          </a:solidFill>
        </a:ln>
      </dgm:spPr>
      <dgm:t>
        <a:bodyPr/>
        <a:lstStyle/>
        <a:p>
          <a:pPr>
            <a:buFont typeface="Arial" panose="020B0604020202020204" pitchFamily="34" charset="0"/>
            <a:buChar char="•"/>
          </a:pPr>
          <a:r>
            <a:rPr lang="en-US" sz="1200" b="0" i="0" u="none"/>
            <a:t>Flood Depth ExCo 10yr</a:t>
          </a:r>
          <a:endParaRPr lang="en-US" sz="1200"/>
        </a:p>
      </dgm:t>
    </dgm:pt>
    <dgm:pt modelId="{381F27EA-7D7A-4A8B-B0CE-10C52F8089E1}" type="parTrans" cxnId="{E4434492-9AEE-4D10-852A-1742D7376874}">
      <dgm:prSet/>
      <dgm:spPr/>
      <dgm:t>
        <a:bodyPr/>
        <a:lstStyle/>
        <a:p>
          <a:endParaRPr lang="en-US"/>
        </a:p>
      </dgm:t>
    </dgm:pt>
    <dgm:pt modelId="{B9CA20E9-2F12-4C0E-8821-1635295F4F0A}" type="sibTrans" cxnId="{E4434492-9AEE-4D10-852A-1742D7376874}">
      <dgm:prSet/>
      <dgm:spPr/>
      <dgm:t>
        <a:bodyPr/>
        <a:lstStyle/>
        <a:p>
          <a:endParaRPr lang="en-US"/>
        </a:p>
      </dgm:t>
    </dgm:pt>
    <dgm:pt modelId="{4F4E1A26-162F-47F1-BD26-845D3A028111}">
      <dgm:prSet phldrT="[Text]" custT="1"/>
      <dgm:spPr>
        <a:solidFill>
          <a:srgbClr val="005F34"/>
        </a:solidFill>
        <a:ln w="38100">
          <a:solidFill>
            <a:srgbClr val="005F34"/>
          </a:solidFill>
        </a:ln>
      </dgm:spPr>
      <dgm:t>
        <a:bodyPr/>
        <a:lstStyle/>
        <a:p>
          <a:r>
            <a:rPr lang="en-US" sz="1600"/>
            <a:t>Sensitivity</a:t>
          </a:r>
        </a:p>
      </dgm:t>
    </dgm:pt>
    <dgm:pt modelId="{D6B0BA4C-019A-4D95-BD54-8EF5540FA101}" type="parTrans" cxnId="{D64F546E-B84C-49D3-8636-4172B6A73B78}">
      <dgm:prSet/>
      <dgm:spPr/>
      <dgm:t>
        <a:bodyPr/>
        <a:lstStyle/>
        <a:p>
          <a:endParaRPr lang="en-US"/>
        </a:p>
      </dgm:t>
    </dgm:pt>
    <dgm:pt modelId="{33D29A51-0456-4A9D-B755-03F6F1E26AE6}" type="sibTrans" cxnId="{D64F546E-B84C-49D3-8636-4172B6A73B78}">
      <dgm:prSet/>
      <dgm:spPr/>
      <dgm:t>
        <a:bodyPr/>
        <a:lstStyle/>
        <a:p>
          <a:endParaRPr lang="en-US"/>
        </a:p>
      </dgm:t>
    </dgm:pt>
    <dgm:pt modelId="{6B9ADE3C-0EC6-4C70-A132-87A9908DE87A}">
      <dgm:prSet phldrT="[Text]" custT="1"/>
      <dgm:spPr>
        <a:noFill/>
        <a:ln w="38100">
          <a:solidFill>
            <a:srgbClr val="005F34">
              <a:alpha val="90000"/>
            </a:srgbClr>
          </a:solidFill>
        </a:ln>
      </dgm:spPr>
      <dgm:t>
        <a:bodyPr/>
        <a:lstStyle/>
        <a:p>
          <a:pPr>
            <a:buFont typeface="Arial" panose="020B0604020202020204" pitchFamily="34" charset="0"/>
            <a:buChar char="•"/>
          </a:pPr>
          <a:r>
            <a:rPr lang="es-ES" sz="1200" b="0" i="0" u="none"/>
            <a:t>Hazard 2 ExCo AEP</a:t>
          </a:r>
          <a:endParaRPr lang="en-US" sz="1200"/>
        </a:p>
      </dgm:t>
    </dgm:pt>
    <dgm:pt modelId="{1463A81B-8B84-46C7-99A8-B22BD296FE59}" type="parTrans" cxnId="{135E0E34-75BE-414D-8FA7-6AD052495E21}">
      <dgm:prSet/>
      <dgm:spPr/>
      <dgm:t>
        <a:bodyPr/>
        <a:lstStyle/>
        <a:p>
          <a:endParaRPr lang="en-US"/>
        </a:p>
      </dgm:t>
    </dgm:pt>
    <dgm:pt modelId="{EDD2CBF8-CCAA-4DA1-97EC-447BF3219585}" type="sibTrans" cxnId="{135E0E34-75BE-414D-8FA7-6AD052495E21}">
      <dgm:prSet/>
      <dgm:spPr/>
      <dgm:t>
        <a:bodyPr/>
        <a:lstStyle/>
        <a:p>
          <a:endParaRPr lang="en-US"/>
        </a:p>
      </dgm:t>
    </dgm:pt>
    <dgm:pt modelId="{F7A58605-D63B-4E2B-9689-37E6FC7F2C20}">
      <dgm:prSet phldrT="[Text]" custT="1"/>
      <dgm:spPr>
        <a:solidFill>
          <a:srgbClr val="005F34"/>
        </a:solidFill>
        <a:ln w="38100">
          <a:solidFill>
            <a:srgbClr val="005F34"/>
          </a:solidFill>
        </a:ln>
      </dgm:spPr>
      <dgm:t>
        <a:bodyPr/>
        <a:lstStyle/>
        <a:p>
          <a:r>
            <a:rPr lang="en-US" sz="1600"/>
            <a:t>Adaptive Capacity</a:t>
          </a:r>
        </a:p>
      </dgm:t>
    </dgm:pt>
    <dgm:pt modelId="{840A3E08-86F1-4C3B-AB02-805F5622A689}" type="parTrans" cxnId="{5E6081F5-9DAB-4AE5-82D1-ECE526D33CA2}">
      <dgm:prSet/>
      <dgm:spPr/>
      <dgm:t>
        <a:bodyPr/>
        <a:lstStyle/>
        <a:p>
          <a:endParaRPr lang="en-US"/>
        </a:p>
      </dgm:t>
    </dgm:pt>
    <dgm:pt modelId="{E4CD89D1-B1B8-4F46-B485-06A0D0D21B73}" type="sibTrans" cxnId="{5E6081F5-9DAB-4AE5-82D1-ECE526D33CA2}">
      <dgm:prSet/>
      <dgm:spPr/>
      <dgm:t>
        <a:bodyPr/>
        <a:lstStyle/>
        <a:p>
          <a:endParaRPr lang="en-US"/>
        </a:p>
      </dgm:t>
    </dgm:pt>
    <dgm:pt modelId="{E528E137-7CF7-4F43-97E9-576E6E559B06}">
      <dgm:prSet phldrT="[Text]" custT="1"/>
      <dgm:spPr>
        <a:noFill/>
        <a:ln w="38100">
          <a:solidFill>
            <a:srgbClr val="005F34">
              <a:alpha val="90000"/>
            </a:srgbClr>
          </a:solidFill>
        </a:ln>
      </dgm:spPr>
      <dgm:t>
        <a:bodyPr/>
        <a:lstStyle/>
        <a:p>
          <a:pPr>
            <a:buFont typeface="Arial" panose="020B0604020202020204" pitchFamily="34" charset="0"/>
            <a:buChar char="•"/>
          </a:pPr>
          <a:r>
            <a:rPr lang="en-US" sz="1200" b="0" i="0" u="none"/>
            <a:t>Roadway Type</a:t>
          </a:r>
          <a:endParaRPr lang="en-US" sz="1200"/>
        </a:p>
      </dgm:t>
    </dgm:pt>
    <dgm:pt modelId="{809EE227-0FFE-466F-A4CC-B1EE8DC4BC27}" type="parTrans" cxnId="{307B020A-6F59-46C0-BDB6-C87340B8DA5B}">
      <dgm:prSet/>
      <dgm:spPr/>
      <dgm:t>
        <a:bodyPr/>
        <a:lstStyle/>
        <a:p>
          <a:endParaRPr lang="en-US"/>
        </a:p>
      </dgm:t>
    </dgm:pt>
    <dgm:pt modelId="{51848637-840F-4322-9EF4-3DEB110F16DC}" type="sibTrans" cxnId="{307B020A-6F59-46C0-BDB6-C87340B8DA5B}">
      <dgm:prSet/>
      <dgm:spPr/>
      <dgm:t>
        <a:bodyPr/>
        <a:lstStyle/>
        <a:p>
          <a:endParaRPr lang="en-US"/>
        </a:p>
      </dgm:t>
    </dgm:pt>
    <dgm:pt modelId="{2432F27C-65CF-48CC-A7F8-9CA40BAE2FF4}">
      <dgm:prSet custT="1"/>
      <dgm:spPr>
        <a:noFill/>
        <a:ln w="38100">
          <a:solidFill>
            <a:srgbClr val="005F34">
              <a:alpha val="90000"/>
            </a:srgbClr>
          </a:solidFill>
        </a:ln>
      </dgm:spPr>
      <dgm:t>
        <a:bodyPr/>
        <a:lstStyle/>
        <a:p>
          <a:endParaRPr lang="en-US" sz="1200"/>
        </a:p>
      </dgm:t>
    </dgm:pt>
    <dgm:pt modelId="{05AC36A3-2009-4F16-8C6F-CBE0B4453348}" type="parTrans" cxnId="{0A432D11-AA02-4A37-874F-69295ACE7BA7}">
      <dgm:prSet/>
      <dgm:spPr/>
      <dgm:t>
        <a:bodyPr/>
        <a:lstStyle/>
        <a:p>
          <a:endParaRPr lang="en-US"/>
        </a:p>
      </dgm:t>
    </dgm:pt>
    <dgm:pt modelId="{853F2293-B98C-4B35-B11B-6F55EBFDAD9B}" type="sibTrans" cxnId="{0A432D11-AA02-4A37-874F-69295ACE7BA7}">
      <dgm:prSet/>
      <dgm:spPr/>
      <dgm:t>
        <a:bodyPr/>
        <a:lstStyle/>
        <a:p>
          <a:endParaRPr lang="en-US"/>
        </a:p>
      </dgm:t>
    </dgm:pt>
    <dgm:pt modelId="{CF2AA1A2-90A9-48A3-ADD0-E7FB327AF8E3}">
      <dgm:prSet custT="1"/>
      <dgm:spPr>
        <a:noFill/>
        <a:ln w="38100">
          <a:solidFill>
            <a:srgbClr val="005F34">
              <a:alpha val="90000"/>
            </a:srgbClr>
          </a:solidFill>
        </a:ln>
      </dgm:spPr>
      <dgm:t>
        <a:bodyPr/>
        <a:lstStyle/>
        <a:p>
          <a:pPr>
            <a:buFont typeface="Arial" panose="020B0604020202020204" pitchFamily="34" charset="0"/>
            <a:buChar char="•"/>
          </a:pPr>
          <a:r>
            <a:rPr lang="en-US" sz="1200" b="0" i="0" u="none"/>
            <a:t>Hazard 2 ExCo AEP Increase by 2050</a:t>
          </a:r>
        </a:p>
      </dgm:t>
    </dgm:pt>
    <dgm:pt modelId="{4B2D836B-27E8-4AEA-A3C7-5425DF1B2389}" type="parTrans" cxnId="{1FBD908F-C2F7-4F11-9207-C3FED80E3366}">
      <dgm:prSet/>
      <dgm:spPr/>
      <dgm:t>
        <a:bodyPr/>
        <a:lstStyle/>
        <a:p>
          <a:endParaRPr lang="en-US"/>
        </a:p>
      </dgm:t>
    </dgm:pt>
    <dgm:pt modelId="{BA28EA44-C155-42EC-8467-E72C8AB86CFF}" type="sibTrans" cxnId="{1FBD908F-C2F7-4F11-9207-C3FED80E3366}">
      <dgm:prSet/>
      <dgm:spPr/>
      <dgm:t>
        <a:bodyPr/>
        <a:lstStyle/>
        <a:p>
          <a:endParaRPr lang="en-US"/>
        </a:p>
      </dgm:t>
    </dgm:pt>
    <dgm:pt modelId="{CE78D739-8452-4B78-AFC5-F2DCC491E859}">
      <dgm:prSet custT="1"/>
      <dgm:spPr>
        <a:noFill/>
        <a:ln w="38100">
          <a:solidFill>
            <a:srgbClr val="005F34">
              <a:alpha val="90000"/>
            </a:srgbClr>
          </a:solidFill>
        </a:ln>
      </dgm:spPr>
      <dgm:t>
        <a:bodyPr/>
        <a:lstStyle/>
        <a:p>
          <a:endParaRPr lang="en-US" sz="1200" b="0" i="0" u="none"/>
        </a:p>
      </dgm:t>
    </dgm:pt>
    <dgm:pt modelId="{A1B339C9-D482-4FD4-9C49-6BAE2B991AE7}" type="parTrans" cxnId="{1A26D8D0-287E-4361-BF5A-098E38ED1F0A}">
      <dgm:prSet/>
      <dgm:spPr/>
      <dgm:t>
        <a:bodyPr/>
        <a:lstStyle/>
        <a:p>
          <a:endParaRPr lang="en-US"/>
        </a:p>
      </dgm:t>
    </dgm:pt>
    <dgm:pt modelId="{E15560BE-8D50-4A17-BFD6-34BD0A7DDA8E}" type="sibTrans" cxnId="{1A26D8D0-287E-4361-BF5A-098E38ED1F0A}">
      <dgm:prSet/>
      <dgm:spPr/>
      <dgm:t>
        <a:bodyPr/>
        <a:lstStyle/>
        <a:p>
          <a:endParaRPr lang="en-US"/>
        </a:p>
      </dgm:t>
    </dgm:pt>
    <dgm:pt modelId="{2469C7EB-9B1D-4541-BF70-13C9BE7F912F}">
      <dgm:prSet custT="1"/>
      <dgm:spPr>
        <a:noFill/>
        <a:ln w="38100">
          <a:solidFill>
            <a:srgbClr val="005F34">
              <a:alpha val="90000"/>
            </a:srgbClr>
          </a:solidFill>
        </a:ln>
      </dgm:spPr>
      <dgm:t>
        <a:bodyPr/>
        <a:lstStyle/>
        <a:p>
          <a:pPr>
            <a:buFont typeface="Arial" panose="020B0604020202020204" pitchFamily="34" charset="0"/>
            <a:buChar char="•"/>
          </a:pPr>
          <a:r>
            <a:rPr lang="en-US" sz="1200" b="0" i="0" u="none"/>
            <a:t>Flood Depth ExCo 100yr</a:t>
          </a:r>
          <a:endParaRPr lang="en-US" sz="1200"/>
        </a:p>
      </dgm:t>
    </dgm:pt>
    <dgm:pt modelId="{C78236A5-4DDB-4B5F-BC88-48A9DF65F2DC}" type="sibTrans" cxnId="{29B2F07E-367F-4EAA-865C-22C2B796044E}">
      <dgm:prSet/>
      <dgm:spPr/>
      <dgm:t>
        <a:bodyPr/>
        <a:lstStyle/>
        <a:p>
          <a:endParaRPr lang="en-US"/>
        </a:p>
      </dgm:t>
    </dgm:pt>
    <dgm:pt modelId="{34D2C8C3-D80A-4E49-8D38-C84B7CE40D4F}" type="parTrans" cxnId="{29B2F07E-367F-4EAA-865C-22C2B796044E}">
      <dgm:prSet/>
      <dgm:spPr/>
      <dgm:t>
        <a:bodyPr/>
        <a:lstStyle/>
        <a:p>
          <a:endParaRPr lang="en-US"/>
        </a:p>
      </dgm:t>
    </dgm:pt>
    <dgm:pt modelId="{37705CFC-21DC-4744-89A0-AA7E03C37887}">
      <dgm:prSet custT="1"/>
      <dgm:spPr>
        <a:noFill/>
        <a:ln w="38100">
          <a:solidFill>
            <a:srgbClr val="005F34">
              <a:alpha val="90000"/>
            </a:srgbClr>
          </a:solidFill>
        </a:ln>
      </dgm:spPr>
      <dgm:t>
        <a:bodyPr/>
        <a:lstStyle/>
        <a:p>
          <a:pPr>
            <a:buFont typeface="Arial" panose="020B0604020202020204" pitchFamily="34" charset="0"/>
            <a:buChar char="•"/>
          </a:pPr>
          <a:r>
            <a:rPr lang="en-US" sz="1200" b="0" i="0" u="none"/>
            <a:t>Flood Depth 10yr Increase by 2050</a:t>
          </a:r>
          <a:endParaRPr lang="en-US" sz="1200"/>
        </a:p>
      </dgm:t>
    </dgm:pt>
    <dgm:pt modelId="{A25F30F1-519D-493C-8FD3-363E27D84A5E}" type="sibTrans" cxnId="{D017915A-6E25-4CAA-B44E-B5D28EA11265}">
      <dgm:prSet/>
      <dgm:spPr/>
      <dgm:t>
        <a:bodyPr/>
        <a:lstStyle/>
        <a:p>
          <a:endParaRPr lang="en-US"/>
        </a:p>
      </dgm:t>
    </dgm:pt>
    <dgm:pt modelId="{83BBF23B-1B68-4789-A848-59AEA18F3B73}" type="parTrans" cxnId="{D017915A-6E25-4CAA-B44E-B5D28EA11265}">
      <dgm:prSet/>
      <dgm:spPr/>
      <dgm:t>
        <a:bodyPr/>
        <a:lstStyle/>
        <a:p>
          <a:endParaRPr lang="en-US"/>
        </a:p>
      </dgm:t>
    </dgm:pt>
    <dgm:pt modelId="{2285EB09-6F06-4C53-BED6-1172359B63E4}">
      <dgm:prSet custT="1"/>
      <dgm:spPr>
        <a:noFill/>
        <a:ln w="38100">
          <a:solidFill>
            <a:srgbClr val="005F34">
              <a:alpha val="90000"/>
            </a:srgbClr>
          </a:solidFill>
        </a:ln>
      </dgm:spPr>
      <dgm:t>
        <a:bodyPr/>
        <a:lstStyle/>
        <a:p>
          <a:pPr>
            <a:buFont typeface="Arial" panose="020B0604020202020204" pitchFamily="34" charset="0"/>
            <a:buChar char="•"/>
          </a:pPr>
          <a:r>
            <a:rPr lang="en-US" sz="1200" b="0" i="0" u="none"/>
            <a:t>Flood Depth 100yr Increase by 2050</a:t>
          </a:r>
          <a:endParaRPr lang="en-US" sz="1200"/>
        </a:p>
      </dgm:t>
    </dgm:pt>
    <dgm:pt modelId="{65552DA8-ACBF-4754-8381-3D5320DA9A4E}" type="sibTrans" cxnId="{7871F102-0BB0-469B-B7FD-A6B726CAD76B}">
      <dgm:prSet/>
      <dgm:spPr/>
      <dgm:t>
        <a:bodyPr/>
        <a:lstStyle/>
        <a:p>
          <a:endParaRPr lang="en-US"/>
        </a:p>
      </dgm:t>
    </dgm:pt>
    <dgm:pt modelId="{FBCEF157-B65C-4212-BBEC-36DCA57B479B}" type="parTrans" cxnId="{7871F102-0BB0-469B-B7FD-A6B726CAD76B}">
      <dgm:prSet/>
      <dgm:spPr/>
      <dgm:t>
        <a:bodyPr/>
        <a:lstStyle/>
        <a:p>
          <a:endParaRPr lang="en-US"/>
        </a:p>
      </dgm:t>
    </dgm:pt>
    <dgm:pt modelId="{58ABACBA-36A9-4D63-8768-50186C8303D1}">
      <dgm:prSet custT="1"/>
      <dgm:spPr>
        <a:noFill/>
        <a:ln w="38100">
          <a:solidFill>
            <a:srgbClr val="005F34">
              <a:alpha val="90000"/>
            </a:srgbClr>
          </a:solidFill>
        </a:ln>
      </dgm:spPr>
      <dgm:t>
        <a:bodyPr/>
        <a:lstStyle/>
        <a:p>
          <a:pPr>
            <a:buFont typeface="Arial" panose="020B0604020202020204" pitchFamily="34" charset="0"/>
            <a:buChar char="•"/>
          </a:pPr>
          <a:r>
            <a:rPr lang="en-US" sz="1200" b="0" i="0" u="none"/>
            <a:t>Coastal Flood Depth ExCo 10yr</a:t>
          </a:r>
          <a:endParaRPr lang="en-US" sz="1200"/>
        </a:p>
      </dgm:t>
    </dgm:pt>
    <dgm:pt modelId="{0C7BBC0C-5ADE-4203-A56C-DA62D77CFD03}" type="sibTrans" cxnId="{B36E5502-2704-4170-A51B-12037437B26A}">
      <dgm:prSet/>
      <dgm:spPr/>
      <dgm:t>
        <a:bodyPr/>
        <a:lstStyle/>
        <a:p>
          <a:endParaRPr lang="en-US"/>
        </a:p>
      </dgm:t>
    </dgm:pt>
    <dgm:pt modelId="{A3CDA31A-AAD2-4110-BFB7-04C98EB78968}" type="parTrans" cxnId="{B36E5502-2704-4170-A51B-12037437B26A}">
      <dgm:prSet/>
      <dgm:spPr/>
      <dgm:t>
        <a:bodyPr/>
        <a:lstStyle/>
        <a:p>
          <a:endParaRPr lang="en-US"/>
        </a:p>
      </dgm:t>
    </dgm:pt>
    <dgm:pt modelId="{EF61C547-6254-4D66-A04B-FE6EE2D0FD24}">
      <dgm:prSet custT="1"/>
      <dgm:spPr>
        <a:noFill/>
        <a:ln w="38100">
          <a:solidFill>
            <a:srgbClr val="005F34">
              <a:alpha val="90000"/>
            </a:srgbClr>
          </a:solidFill>
        </a:ln>
      </dgm:spPr>
      <dgm:t>
        <a:bodyPr/>
        <a:lstStyle/>
        <a:p>
          <a:pPr>
            <a:buFont typeface="Arial" panose="020B0604020202020204" pitchFamily="34" charset="0"/>
            <a:buChar char="•"/>
          </a:pPr>
          <a:r>
            <a:rPr lang="en-US" sz="1200" b="0" i="0" u="none"/>
            <a:t>Coastal Flood Depth ExCo 100yr</a:t>
          </a:r>
          <a:endParaRPr lang="en-US" sz="1200"/>
        </a:p>
      </dgm:t>
    </dgm:pt>
    <dgm:pt modelId="{3C7CF7FD-D146-4A96-B553-41048B9BC77E}" type="sibTrans" cxnId="{143CF37A-B164-4AC3-AFFF-8B8C64CB7BBF}">
      <dgm:prSet/>
      <dgm:spPr/>
      <dgm:t>
        <a:bodyPr/>
        <a:lstStyle/>
        <a:p>
          <a:endParaRPr lang="en-US"/>
        </a:p>
      </dgm:t>
    </dgm:pt>
    <dgm:pt modelId="{0704E05D-0905-4253-B057-F16E048F59F1}" type="parTrans" cxnId="{143CF37A-B164-4AC3-AFFF-8B8C64CB7BBF}">
      <dgm:prSet/>
      <dgm:spPr/>
      <dgm:t>
        <a:bodyPr/>
        <a:lstStyle/>
        <a:p>
          <a:endParaRPr lang="en-US"/>
        </a:p>
      </dgm:t>
    </dgm:pt>
    <dgm:pt modelId="{064C1248-7E64-4A53-8459-754D5D47834B}">
      <dgm:prSet custT="1"/>
      <dgm:spPr>
        <a:noFill/>
        <a:ln w="38100">
          <a:solidFill>
            <a:srgbClr val="005F34">
              <a:alpha val="90000"/>
            </a:srgbClr>
          </a:solidFill>
        </a:ln>
      </dgm:spPr>
      <dgm:t>
        <a:bodyPr/>
        <a:lstStyle/>
        <a:p>
          <a:pPr>
            <a:buFont typeface="Arial" panose="020B0604020202020204" pitchFamily="34" charset="0"/>
            <a:buChar char="•"/>
          </a:pPr>
          <a:r>
            <a:rPr lang="en-US" sz="1200" b="0" i="0" u="none"/>
            <a:t>Coastal Flood Depth 10yr Increase by 2050</a:t>
          </a:r>
          <a:endParaRPr lang="en-US" sz="1200"/>
        </a:p>
      </dgm:t>
    </dgm:pt>
    <dgm:pt modelId="{1B566869-75F6-4653-BFB2-808BCCEB44F0}" type="sibTrans" cxnId="{1C8F785A-C8A8-44FA-ACC2-FAE329343620}">
      <dgm:prSet/>
      <dgm:spPr/>
      <dgm:t>
        <a:bodyPr/>
        <a:lstStyle/>
        <a:p>
          <a:endParaRPr lang="en-US"/>
        </a:p>
      </dgm:t>
    </dgm:pt>
    <dgm:pt modelId="{76913749-4147-4107-80B9-0E766CF9009E}" type="parTrans" cxnId="{1C8F785A-C8A8-44FA-ACC2-FAE329343620}">
      <dgm:prSet/>
      <dgm:spPr/>
      <dgm:t>
        <a:bodyPr/>
        <a:lstStyle/>
        <a:p>
          <a:endParaRPr lang="en-US"/>
        </a:p>
      </dgm:t>
    </dgm:pt>
    <dgm:pt modelId="{2F1D1D79-DC79-4761-A3E2-E20D2608B6C5}">
      <dgm:prSet custT="1"/>
      <dgm:spPr>
        <a:noFill/>
        <a:ln w="38100">
          <a:solidFill>
            <a:srgbClr val="005F34">
              <a:alpha val="90000"/>
            </a:srgbClr>
          </a:solidFill>
        </a:ln>
      </dgm:spPr>
      <dgm:t>
        <a:bodyPr/>
        <a:lstStyle/>
        <a:p>
          <a:pPr>
            <a:buFont typeface="Arial" panose="020B0604020202020204" pitchFamily="34" charset="0"/>
            <a:buChar char="•"/>
          </a:pPr>
          <a:r>
            <a:rPr lang="en-US" sz="1200" b="0" i="0" u="none"/>
            <a:t>Coastal Flood Depth 100yr Increase by 2050</a:t>
          </a:r>
          <a:endParaRPr lang="en-US" sz="1200"/>
        </a:p>
      </dgm:t>
    </dgm:pt>
    <dgm:pt modelId="{622F6D13-309D-4F35-8291-E586AAFB02F0}" type="sibTrans" cxnId="{D434810D-CFDF-42A9-8C74-9F8DDC08FCD0}">
      <dgm:prSet/>
      <dgm:spPr/>
      <dgm:t>
        <a:bodyPr/>
        <a:lstStyle/>
        <a:p>
          <a:endParaRPr lang="en-US"/>
        </a:p>
      </dgm:t>
    </dgm:pt>
    <dgm:pt modelId="{199C30C3-C19B-4A46-A125-97065E3BD737}" type="parTrans" cxnId="{D434810D-CFDF-42A9-8C74-9F8DDC08FCD0}">
      <dgm:prSet/>
      <dgm:spPr/>
      <dgm:t>
        <a:bodyPr/>
        <a:lstStyle/>
        <a:p>
          <a:endParaRPr lang="en-US"/>
        </a:p>
      </dgm:t>
    </dgm:pt>
    <dgm:pt modelId="{5D2F34FD-431B-4F48-A6ED-952494A772F8}" type="pres">
      <dgm:prSet presAssocID="{52E190A6-59AA-4F5B-8B35-03945553A9FD}" presName="Name0" presStyleCnt="0">
        <dgm:presLayoutVars>
          <dgm:dir/>
          <dgm:animLvl val="lvl"/>
          <dgm:resizeHandles val="exact"/>
        </dgm:presLayoutVars>
      </dgm:prSet>
      <dgm:spPr/>
    </dgm:pt>
    <dgm:pt modelId="{7E598E3B-413D-44CF-8611-32B321F4C2BC}" type="pres">
      <dgm:prSet presAssocID="{C56FCFA4-F7F7-48C6-AB11-DA136392F4AE}" presName="composite" presStyleCnt="0"/>
      <dgm:spPr/>
    </dgm:pt>
    <dgm:pt modelId="{F3A67378-EF79-40DA-9767-EF8FBF6D2519}" type="pres">
      <dgm:prSet presAssocID="{C56FCFA4-F7F7-48C6-AB11-DA136392F4AE}" presName="parTx" presStyleLbl="alignNode1" presStyleIdx="0" presStyleCnt="3">
        <dgm:presLayoutVars>
          <dgm:chMax val="0"/>
          <dgm:chPref val="0"/>
          <dgm:bulletEnabled val="1"/>
        </dgm:presLayoutVars>
      </dgm:prSet>
      <dgm:spPr/>
    </dgm:pt>
    <dgm:pt modelId="{7EEFB2D1-EEEF-41DA-AB96-512626DDF21C}" type="pres">
      <dgm:prSet presAssocID="{C56FCFA4-F7F7-48C6-AB11-DA136392F4AE}" presName="desTx" presStyleLbl="alignAccFollowNode1" presStyleIdx="0" presStyleCnt="3">
        <dgm:presLayoutVars>
          <dgm:bulletEnabled val="1"/>
        </dgm:presLayoutVars>
      </dgm:prSet>
      <dgm:spPr/>
    </dgm:pt>
    <dgm:pt modelId="{9899037D-874E-417B-BD80-05B185AA396C}" type="pres">
      <dgm:prSet presAssocID="{1A191625-6B35-4546-98F1-240B3240A08E}" presName="space" presStyleCnt="0"/>
      <dgm:spPr/>
    </dgm:pt>
    <dgm:pt modelId="{B9802EAD-2026-4C54-8B09-9BA5221624C5}" type="pres">
      <dgm:prSet presAssocID="{4F4E1A26-162F-47F1-BD26-845D3A028111}" presName="composite" presStyleCnt="0"/>
      <dgm:spPr/>
    </dgm:pt>
    <dgm:pt modelId="{30E3F8DC-23E0-456A-AEEC-3AE9949A7FC1}" type="pres">
      <dgm:prSet presAssocID="{4F4E1A26-162F-47F1-BD26-845D3A028111}" presName="parTx" presStyleLbl="alignNode1" presStyleIdx="1" presStyleCnt="3">
        <dgm:presLayoutVars>
          <dgm:chMax val="0"/>
          <dgm:chPref val="0"/>
          <dgm:bulletEnabled val="1"/>
        </dgm:presLayoutVars>
      </dgm:prSet>
      <dgm:spPr/>
    </dgm:pt>
    <dgm:pt modelId="{207A0982-B1FF-43D7-BA6F-7EB7D7F2A791}" type="pres">
      <dgm:prSet presAssocID="{4F4E1A26-162F-47F1-BD26-845D3A028111}" presName="desTx" presStyleLbl="alignAccFollowNode1" presStyleIdx="1" presStyleCnt="3">
        <dgm:presLayoutVars>
          <dgm:bulletEnabled val="1"/>
        </dgm:presLayoutVars>
      </dgm:prSet>
      <dgm:spPr/>
    </dgm:pt>
    <dgm:pt modelId="{B94529B6-72D8-41D4-842B-82043E009BFE}" type="pres">
      <dgm:prSet presAssocID="{33D29A51-0456-4A9D-B755-03F6F1E26AE6}" presName="space" presStyleCnt="0"/>
      <dgm:spPr/>
    </dgm:pt>
    <dgm:pt modelId="{C73522FF-66F0-4190-A8F9-DEDCEDF5E487}" type="pres">
      <dgm:prSet presAssocID="{F7A58605-D63B-4E2B-9689-37E6FC7F2C20}" presName="composite" presStyleCnt="0"/>
      <dgm:spPr/>
    </dgm:pt>
    <dgm:pt modelId="{9A6F5399-23A3-4DE4-9814-0AE52CC495B7}" type="pres">
      <dgm:prSet presAssocID="{F7A58605-D63B-4E2B-9689-37E6FC7F2C20}" presName="parTx" presStyleLbl="alignNode1" presStyleIdx="2" presStyleCnt="3">
        <dgm:presLayoutVars>
          <dgm:chMax val="0"/>
          <dgm:chPref val="0"/>
          <dgm:bulletEnabled val="1"/>
        </dgm:presLayoutVars>
      </dgm:prSet>
      <dgm:spPr/>
    </dgm:pt>
    <dgm:pt modelId="{05978A26-840A-42F4-9A7B-03B9340A33B2}" type="pres">
      <dgm:prSet presAssocID="{F7A58605-D63B-4E2B-9689-37E6FC7F2C20}" presName="desTx" presStyleLbl="alignAccFollowNode1" presStyleIdx="2" presStyleCnt="3">
        <dgm:presLayoutVars>
          <dgm:bulletEnabled val="1"/>
        </dgm:presLayoutVars>
      </dgm:prSet>
      <dgm:spPr/>
    </dgm:pt>
  </dgm:ptLst>
  <dgm:cxnLst>
    <dgm:cxn modelId="{B36E5502-2704-4170-A51B-12037437B26A}" srcId="{C56FCFA4-F7F7-48C6-AB11-DA136392F4AE}" destId="{58ABACBA-36A9-4D63-8768-50186C8303D1}" srcOrd="4" destOrd="0" parTransId="{A3CDA31A-AAD2-4110-BFB7-04C98EB78968}" sibTransId="{0C7BBC0C-5ADE-4203-A56C-DA62D77CFD03}"/>
    <dgm:cxn modelId="{7871F102-0BB0-469B-B7FD-A6B726CAD76B}" srcId="{C56FCFA4-F7F7-48C6-AB11-DA136392F4AE}" destId="{2285EB09-6F06-4C53-BED6-1172359B63E4}" srcOrd="3" destOrd="0" parTransId="{FBCEF157-B65C-4212-BBEC-36DCA57B479B}" sibTransId="{65552DA8-ACBF-4754-8381-3D5320DA9A4E}"/>
    <dgm:cxn modelId="{4F2A2E04-0B6B-46DA-B353-9BAD68C72CBE}" srcId="{52E190A6-59AA-4F5B-8B35-03945553A9FD}" destId="{C56FCFA4-F7F7-48C6-AB11-DA136392F4AE}" srcOrd="0" destOrd="0" parTransId="{A1BFBC3A-D642-4EB8-9AA7-F60EC8141EF1}" sibTransId="{1A191625-6B35-4546-98F1-240B3240A08E}"/>
    <dgm:cxn modelId="{1AEA5A04-F8AE-4BC0-B5FF-B3C12EFBDA8E}" type="presOf" srcId="{2F1D1D79-DC79-4761-A3E2-E20D2608B6C5}" destId="{7EEFB2D1-EEEF-41DA-AB96-512626DDF21C}" srcOrd="0" destOrd="7" presId="urn:microsoft.com/office/officeart/2005/8/layout/hList1"/>
    <dgm:cxn modelId="{307B020A-6F59-46C0-BDB6-C87340B8DA5B}" srcId="{F7A58605-D63B-4E2B-9689-37E6FC7F2C20}" destId="{E528E137-7CF7-4F43-97E9-576E6E559B06}" srcOrd="0" destOrd="0" parTransId="{809EE227-0FFE-466F-A4CC-B1EE8DC4BC27}" sibTransId="{51848637-840F-4322-9EF4-3DEB110F16DC}"/>
    <dgm:cxn modelId="{D434810D-CFDF-42A9-8C74-9F8DDC08FCD0}" srcId="{C56FCFA4-F7F7-48C6-AB11-DA136392F4AE}" destId="{2F1D1D79-DC79-4761-A3E2-E20D2608B6C5}" srcOrd="7" destOrd="0" parTransId="{199C30C3-C19B-4A46-A125-97065E3BD737}" sibTransId="{622F6D13-309D-4F35-8291-E586AAFB02F0}"/>
    <dgm:cxn modelId="{0A432D11-AA02-4A37-874F-69295ACE7BA7}" srcId="{4F4E1A26-162F-47F1-BD26-845D3A028111}" destId="{2432F27C-65CF-48CC-A7F8-9CA40BAE2FF4}" srcOrd="3" destOrd="0" parTransId="{05AC36A3-2009-4F16-8C6F-CBE0B4453348}" sibTransId="{853F2293-B98C-4B35-B11B-6F55EBFDAD9B}"/>
    <dgm:cxn modelId="{82E4BD14-9B49-4FA5-8702-DAFC3B5491D3}" type="presOf" srcId="{2432F27C-65CF-48CC-A7F8-9CA40BAE2FF4}" destId="{207A0982-B1FF-43D7-BA6F-7EB7D7F2A791}" srcOrd="0" destOrd="3" presId="urn:microsoft.com/office/officeart/2005/8/layout/hList1"/>
    <dgm:cxn modelId="{DF415A19-3A8C-4BE0-A318-B7896D25F7C3}" type="presOf" srcId="{4F4E1A26-162F-47F1-BD26-845D3A028111}" destId="{30E3F8DC-23E0-456A-AEEC-3AE9949A7FC1}" srcOrd="0" destOrd="0" presId="urn:microsoft.com/office/officeart/2005/8/layout/hList1"/>
    <dgm:cxn modelId="{FD78EF2D-1D6C-45DA-AF5F-3C5EC1FC7085}" type="presOf" srcId="{064C1248-7E64-4A53-8459-754D5D47834B}" destId="{7EEFB2D1-EEEF-41DA-AB96-512626DDF21C}" srcOrd="0" destOrd="6" presId="urn:microsoft.com/office/officeart/2005/8/layout/hList1"/>
    <dgm:cxn modelId="{135E0E34-75BE-414D-8FA7-6AD052495E21}" srcId="{4F4E1A26-162F-47F1-BD26-845D3A028111}" destId="{6B9ADE3C-0EC6-4C70-A132-87A9908DE87A}" srcOrd="0" destOrd="0" parTransId="{1463A81B-8B84-46C7-99A8-B22BD296FE59}" sibTransId="{EDD2CBF8-CCAA-4DA1-97EC-447BF3219585}"/>
    <dgm:cxn modelId="{E8B97336-7770-438F-9C68-30752B152ED0}" type="presOf" srcId="{2285EB09-6F06-4C53-BED6-1172359B63E4}" destId="{7EEFB2D1-EEEF-41DA-AB96-512626DDF21C}" srcOrd="0" destOrd="3" presId="urn:microsoft.com/office/officeart/2005/8/layout/hList1"/>
    <dgm:cxn modelId="{4A6BEA3A-4202-4C45-9421-1F84E804B695}" type="presOf" srcId="{6B9ADE3C-0EC6-4C70-A132-87A9908DE87A}" destId="{207A0982-B1FF-43D7-BA6F-7EB7D7F2A791}" srcOrd="0" destOrd="0" presId="urn:microsoft.com/office/officeart/2005/8/layout/hList1"/>
    <dgm:cxn modelId="{FC7DBC5C-9B67-4908-B084-4DA049BE5F0E}" type="presOf" srcId="{58ABACBA-36A9-4D63-8768-50186C8303D1}" destId="{7EEFB2D1-EEEF-41DA-AB96-512626DDF21C}" srcOrd="0" destOrd="4" presId="urn:microsoft.com/office/officeart/2005/8/layout/hList1"/>
    <dgm:cxn modelId="{EADE8942-8CD2-4490-8D1A-446A51970595}" type="presOf" srcId="{E528E137-7CF7-4F43-97E9-576E6E559B06}" destId="{05978A26-840A-42F4-9A7B-03B9340A33B2}" srcOrd="0" destOrd="0" presId="urn:microsoft.com/office/officeart/2005/8/layout/hList1"/>
    <dgm:cxn modelId="{90F12565-8FD5-41E7-834B-C939C8CDE5DA}" type="presOf" srcId="{EF61C547-6254-4D66-A04B-FE6EE2D0FD24}" destId="{7EEFB2D1-EEEF-41DA-AB96-512626DDF21C}" srcOrd="0" destOrd="5" presId="urn:microsoft.com/office/officeart/2005/8/layout/hList1"/>
    <dgm:cxn modelId="{D64F546E-B84C-49D3-8636-4172B6A73B78}" srcId="{52E190A6-59AA-4F5B-8B35-03945553A9FD}" destId="{4F4E1A26-162F-47F1-BD26-845D3A028111}" srcOrd="1" destOrd="0" parTransId="{D6B0BA4C-019A-4D95-BD54-8EF5540FA101}" sibTransId="{33D29A51-0456-4A9D-B755-03F6F1E26AE6}"/>
    <dgm:cxn modelId="{69816578-CE66-4D4F-B703-A12635197ADF}" type="presOf" srcId="{2469C7EB-9B1D-4541-BF70-13C9BE7F912F}" destId="{7EEFB2D1-EEEF-41DA-AB96-512626DDF21C}" srcOrd="0" destOrd="1" presId="urn:microsoft.com/office/officeart/2005/8/layout/hList1"/>
    <dgm:cxn modelId="{1C8F785A-C8A8-44FA-ACC2-FAE329343620}" srcId="{C56FCFA4-F7F7-48C6-AB11-DA136392F4AE}" destId="{064C1248-7E64-4A53-8459-754D5D47834B}" srcOrd="6" destOrd="0" parTransId="{76913749-4147-4107-80B9-0E766CF9009E}" sibTransId="{1B566869-75F6-4653-BFB2-808BCCEB44F0}"/>
    <dgm:cxn modelId="{D017915A-6E25-4CAA-B44E-B5D28EA11265}" srcId="{C56FCFA4-F7F7-48C6-AB11-DA136392F4AE}" destId="{37705CFC-21DC-4744-89A0-AA7E03C37887}" srcOrd="2" destOrd="0" parTransId="{83BBF23B-1B68-4789-A848-59AEA18F3B73}" sibTransId="{A25F30F1-519D-493C-8FD3-363E27D84A5E}"/>
    <dgm:cxn modelId="{143CF37A-B164-4AC3-AFFF-8B8C64CB7BBF}" srcId="{C56FCFA4-F7F7-48C6-AB11-DA136392F4AE}" destId="{EF61C547-6254-4D66-A04B-FE6EE2D0FD24}" srcOrd="5" destOrd="0" parTransId="{0704E05D-0905-4253-B057-F16E048F59F1}" sibTransId="{3C7CF7FD-D146-4A96-B553-41048B9BC77E}"/>
    <dgm:cxn modelId="{29B2F07E-367F-4EAA-865C-22C2B796044E}" srcId="{C56FCFA4-F7F7-48C6-AB11-DA136392F4AE}" destId="{2469C7EB-9B1D-4541-BF70-13C9BE7F912F}" srcOrd="1" destOrd="0" parTransId="{34D2C8C3-D80A-4E49-8D38-C84B7CE40D4F}" sibTransId="{C78236A5-4DDB-4B5F-BC88-48A9DF65F2DC}"/>
    <dgm:cxn modelId="{9E6FD880-9D0A-491F-ABEB-29394021C094}" type="presOf" srcId="{CE78D739-8452-4B78-AFC5-F2DCC491E859}" destId="{207A0982-B1FF-43D7-BA6F-7EB7D7F2A791}" srcOrd="0" destOrd="2" presId="urn:microsoft.com/office/officeart/2005/8/layout/hList1"/>
    <dgm:cxn modelId="{41FE7D89-DB64-423E-921F-BEC931709A60}" type="presOf" srcId="{F7A58605-D63B-4E2B-9689-37E6FC7F2C20}" destId="{9A6F5399-23A3-4DE4-9814-0AE52CC495B7}" srcOrd="0" destOrd="0" presId="urn:microsoft.com/office/officeart/2005/8/layout/hList1"/>
    <dgm:cxn modelId="{1FBD908F-C2F7-4F11-9207-C3FED80E3366}" srcId="{4F4E1A26-162F-47F1-BD26-845D3A028111}" destId="{CF2AA1A2-90A9-48A3-ADD0-E7FB327AF8E3}" srcOrd="1" destOrd="0" parTransId="{4B2D836B-27E8-4AEA-A3C7-5425DF1B2389}" sibTransId="{BA28EA44-C155-42EC-8467-E72C8AB86CFF}"/>
    <dgm:cxn modelId="{E4434492-9AEE-4D10-852A-1742D7376874}" srcId="{C56FCFA4-F7F7-48C6-AB11-DA136392F4AE}" destId="{586D8084-5B4F-4BE0-8DF2-99F5DEEB16EA}" srcOrd="0" destOrd="0" parTransId="{381F27EA-7D7A-4A8B-B0CE-10C52F8089E1}" sibTransId="{B9CA20E9-2F12-4C0E-8821-1635295F4F0A}"/>
    <dgm:cxn modelId="{8720069B-08A2-4B96-A7A3-F0D6D9D7562E}" type="presOf" srcId="{586D8084-5B4F-4BE0-8DF2-99F5DEEB16EA}" destId="{7EEFB2D1-EEEF-41DA-AB96-512626DDF21C}" srcOrd="0" destOrd="0" presId="urn:microsoft.com/office/officeart/2005/8/layout/hList1"/>
    <dgm:cxn modelId="{2FDAB5CD-0A78-4426-A6F5-29CF3E93938A}" type="presOf" srcId="{C56FCFA4-F7F7-48C6-AB11-DA136392F4AE}" destId="{F3A67378-EF79-40DA-9767-EF8FBF6D2519}" srcOrd="0" destOrd="0" presId="urn:microsoft.com/office/officeart/2005/8/layout/hList1"/>
    <dgm:cxn modelId="{1A26D8D0-287E-4361-BF5A-098E38ED1F0A}" srcId="{4F4E1A26-162F-47F1-BD26-845D3A028111}" destId="{CE78D739-8452-4B78-AFC5-F2DCC491E859}" srcOrd="2" destOrd="0" parTransId="{A1B339C9-D482-4FD4-9C49-6BAE2B991AE7}" sibTransId="{E15560BE-8D50-4A17-BFD6-34BD0A7DDA8E}"/>
    <dgm:cxn modelId="{ED21EBE8-7E2B-4FD8-842C-5FB46D622479}" type="presOf" srcId="{52E190A6-59AA-4F5B-8B35-03945553A9FD}" destId="{5D2F34FD-431B-4F48-A6ED-952494A772F8}" srcOrd="0" destOrd="0" presId="urn:microsoft.com/office/officeart/2005/8/layout/hList1"/>
    <dgm:cxn modelId="{D8922EF2-802F-40E5-B6D8-9D96DFE9E792}" type="presOf" srcId="{CF2AA1A2-90A9-48A3-ADD0-E7FB327AF8E3}" destId="{207A0982-B1FF-43D7-BA6F-7EB7D7F2A791}" srcOrd="0" destOrd="1" presId="urn:microsoft.com/office/officeart/2005/8/layout/hList1"/>
    <dgm:cxn modelId="{C26A52F2-C068-435F-8E0A-4F21FAAA3CF2}" type="presOf" srcId="{37705CFC-21DC-4744-89A0-AA7E03C37887}" destId="{7EEFB2D1-EEEF-41DA-AB96-512626DDF21C}" srcOrd="0" destOrd="2" presId="urn:microsoft.com/office/officeart/2005/8/layout/hList1"/>
    <dgm:cxn modelId="{5E6081F5-9DAB-4AE5-82D1-ECE526D33CA2}" srcId="{52E190A6-59AA-4F5B-8B35-03945553A9FD}" destId="{F7A58605-D63B-4E2B-9689-37E6FC7F2C20}" srcOrd="2" destOrd="0" parTransId="{840A3E08-86F1-4C3B-AB02-805F5622A689}" sibTransId="{E4CD89D1-B1B8-4F46-B485-06A0D0D21B73}"/>
    <dgm:cxn modelId="{DA165D3F-7F0C-48A2-8AB9-B78D92F225D8}" type="presParOf" srcId="{5D2F34FD-431B-4F48-A6ED-952494A772F8}" destId="{7E598E3B-413D-44CF-8611-32B321F4C2BC}" srcOrd="0" destOrd="0" presId="urn:microsoft.com/office/officeart/2005/8/layout/hList1"/>
    <dgm:cxn modelId="{A25767DA-70AA-4FEF-A16F-8B8DB44BCA00}" type="presParOf" srcId="{7E598E3B-413D-44CF-8611-32B321F4C2BC}" destId="{F3A67378-EF79-40DA-9767-EF8FBF6D2519}" srcOrd="0" destOrd="0" presId="urn:microsoft.com/office/officeart/2005/8/layout/hList1"/>
    <dgm:cxn modelId="{D47A525D-840A-4D8D-B6DA-F0E0F848FAD2}" type="presParOf" srcId="{7E598E3B-413D-44CF-8611-32B321F4C2BC}" destId="{7EEFB2D1-EEEF-41DA-AB96-512626DDF21C}" srcOrd="1" destOrd="0" presId="urn:microsoft.com/office/officeart/2005/8/layout/hList1"/>
    <dgm:cxn modelId="{F7872BF6-080C-4F93-92F4-8D5E73F640D1}" type="presParOf" srcId="{5D2F34FD-431B-4F48-A6ED-952494A772F8}" destId="{9899037D-874E-417B-BD80-05B185AA396C}" srcOrd="1" destOrd="0" presId="urn:microsoft.com/office/officeart/2005/8/layout/hList1"/>
    <dgm:cxn modelId="{3FB1B82F-75A0-46C7-9032-CF4A894CFDBE}" type="presParOf" srcId="{5D2F34FD-431B-4F48-A6ED-952494A772F8}" destId="{B9802EAD-2026-4C54-8B09-9BA5221624C5}" srcOrd="2" destOrd="0" presId="urn:microsoft.com/office/officeart/2005/8/layout/hList1"/>
    <dgm:cxn modelId="{E61C5090-3732-429C-954E-4DCF8C154114}" type="presParOf" srcId="{B9802EAD-2026-4C54-8B09-9BA5221624C5}" destId="{30E3F8DC-23E0-456A-AEEC-3AE9949A7FC1}" srcOrd="0" destOrd="0" presId="urn:microsoft.com/office/officeart/2005/8/layout/hList1"/>
    <dgm:cxn modelId="{BACED33A-B407-47F1-AF34-523887EFE240}" type="presParOf" srcId="{B9802EAD-2026-4C54-8B09-9BA5221624C5}" destId="{207A0982-B1FF-43D7-BA6F-7EB7D7F2A791}" srcOrd="1" destOrd="0" presId="urn:microsoft.com/office/officeart/2005/8/layout/hList1"/>
    <dgm:cxn modelId="{FD7EF498-B373-4B12-A981-345ED0DE7265}" type="presParOf" srcId="{5D2F34FD-431B-4F48-A6ED-952494A772F8}" destId="{B94529B6-72D8-41D4-842B-82043E009BFE}" srcOrd="3" destOrd="0" presId="urn:microsoft.com/office/officeart/2005/8/layout/hList1"/>
    <dgm:cxn modelId="{F5988A9B-FCEF-4786-81B4-FE36C2D01BDC}" type="presParOf" srcId="{5D2F34FD-431B-4F48-A6ED-952494A772F8}" destId="{C73522FF-66F0-4190-A8F9-DEDCEDF5E487}" srcOrd="4" destOrd="0" presId="urn:microsoft.com/office/officeart/2005/8/layout/hList1"/>
    <dgm:cxn modelId="{400C92B0-B004-4767-A4C5-8DEA41694D6C}" type="presParOf" srcId="{C73522FF-66F0-4190-A8F9-DEDCEDF5E487}" destId="{9A6F5399-23A3-4DE4-9814-0AE52CC495B7}" srcOrd="0" destOrd="0" presId="urn:microsoft.com/office/officeart/2005/8/layout/hList1"/>
    <dgm:cxn modelId="{7CB40A16-5D21-4DF0-AB2B-3E3B28765F07}" type="presParOf" srcId="{C73522FF-66F0-4190-A8F9-DEDCEDF5E487}" destId="{05978A26-840A-42F4-9A7B-03B9340A33B2}"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763F57-2277-40E9-93EC-8DA5D455861E}">
      <dsp:nvSpPr>
        <dsp:cNvPr id="0" name=""/>
        <dsp:cNvSpPr/>
      </dsp:nvSpPr>
      <dsp:spPr>
        <a:xfrm>
          <a:off x="15236" y="2231"/>
          <a:ext cx="6390840" cy="1141343"/>
        </a:xfrm>
        <a:prstGeom prst="roundRect">
          <a:avLst>
            <a:gd name="adj" fmla="val 10000"/>
          </a:avLst>
        </a:prstGeom>
        <a:solidFill>
          <a:srgbClr val="005F3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b="1" kern="1200">
              <a:solidFill>
                <a:schemeClr val="tx1"/>
              </a:solidFill>
              <a:latin typeface="Arial" panose="020B0604020202020204"/>
            </a:rPr>
            <a:t>Flood Exposure</a:t>
          </a:r>
        </a:p>
        <a:p>
          <a:pPr marL="0" lvl="0" indent="0" algn="l" defTabSz="1066800" rtl="0">
            <a:lnSpc>
              <a:spcPct val="90000"/>
            </a:lnSpc>
            <a:spcBef>
              <a:spcPct val="0"/>
            </a:spcBef>
            <a:spcAft>
              <a:spcPct val="35000"/>
            </a:spcAft>
            <a:buNone/>
          </a:pPr>
          <a:r>
            <a:rPr lang="en-US" sz="2000" b="0" i="0" kern="1200">
              <a:solidFill>
                <a:schemeClr val="tx1"/>
              </a:solidFill>
              <a:latin typeface="Arial" panose="020B0604020202020204"/>
            </a:rPr>
            <a:t>Whether the asset is located in an area experiencing direct effects of flooding </a:t>
          </a:r>
          <a:endParaRPr lang="en-US" sz="2000" b="1" kern="1200">
            <a:solidFill>
              <a:schemeClr val="tx1"/>
            </a:solidFill>
          </a:endParaRPr>
        </a:p>
      </dsp:txBody>
      <dsp:txXfrm>
        <a:off x="48665" y="35660"/>
        <a:ext cx="6323982" cy="1074485"/>
      </dsp:txXfrm>
    </dsp:sp>
    <dsp:sp modelId="{7E311232-704F-436E-B98F-FF25DAEBDAEE}">
      <dsp:nvSpPr>
        <dsp:cNvPr id="0" name=""/>
        <dsp:cNvSpPr/>
      </dsp:nvSpPr>
      <dsp:spPr>
        <a:xfrm rot="5400000">
          <a:off x="2996654" y="1172108"/>
          <a:ext cx="428003" cy="513604"/>
        </a:xfrm>
        <a:prstGeom prst="rightArrow">
          <a:avLst>
            <a:gd name="adj1" fmla="val 60000"/>
            <a:gd name="adj2" fmla="val 50000"/>
          </a:avLst>
        </a:prstGeom>
        <a:solidFill>
          <a:srgbClr val="005F34">
            <a:alpha val="50196"/>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rot="-5400000">
        <a:off x="3056575" y="1214909"/>
        <a:ext cx="308162" cy="299602"/>
      </dsp:txXfrm>
    </dsp:sp>
    <dsp:sp modelId="{949E6817-245C-41B3-A8E6-0E3E73031F6D}">
      <dsp:nvSpPr>
        <dsp:cNvPr id="0" name=""/>
        <dsp:cNvSpPr/>
      </dsp:nvSpPr>
      <dsp:spPr>
        <a:xfrm>
          <a:off x="10168" y="1714247"/>
          <a:ext cx="6400975" cy="1141343"/>
        </a:xfrm>
        <a:prstGeom prst="roundRect">
          <a:avLst>
            <a:gd name="adj" fmla="val 10000"/>
          </a:avLst>
        </a:prstGeom>
        <a:solidFill>
          <a:srgbClr val="005F3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i="0" kern="1200">
              <a:solidFill>
                <a:schemeClr val="tx1"/>
              </a:solidFill>
              <a:latin typeface="Arial" panose="020B0604020202020204"/>
            </a:rPr>
            <a:t>Sensitivity</a:t>
          </a:r>
        </a:p>
        <a:p>
          <a:pPr marL="0" lvl="0" indent="0" algn="l" defTabSz="1066800">
            <a:lnSpc>
              <a:spcPct val="90000"/>
            </a:lnSpc>
            <a:spcBef>
              <a:spcPct val="0"/>
            </a:spcBef>
            <a:spcAft>
              <a:spcPct val="35000"/>
            </a:spcAft>
            <a:buNone/>
          </a:pPr>
          <a:r>
            <a:rPr lang="en-US" sz="2000" b="0" i="0" kern="1200">
              <a:solidFill>
                <a:schemeClr val="tx1"/>
              </a:solidFill>
              <a:latin typeface="Arial" panose="020B0604020202020204"/>
            </a:rPr>
            <a:t>How the asset performs during and after a flood exposure event</a:t>
          </a:r>
          <a:endParaRPr lang="en-US" sz="2000" b="0" i="0" kern="1200">
            <a:solidFill>
              <a:schemeClr val="tx1"/>
            </a:solidFill>
          </a:endParaRPr>
        </a:p>
      </dsp:txBody>
      <dsp:txXfrm>
        <a:off x="43597" y="1747676"/>
        <a:ext cx="6334117" cy="1074485"/>
      </dsp:txXfrm>
    </dsp:sp>
    <dsp:sp modelId="{3240899C-5FF7-4ED9-B86C-9E5F31057B06}">
      <dsp:nvSpPr>
        <dsp:cNvPr id="0" name=""/>
        <dsp:cNvSpPr/>
      </dsp:nvSpPr>
      <dsp:spPr>
        <a:xfrm rot="5400000">
          <a:off x="2996654" y="2884124"/>
          <a:ext cx="428003" cy="513604"/>
        </a:xfrm>
        <a:prstGeom prst="rightArrow">
          <a:avLst>
            <a:gd name="adj1" fmla="val 60000"/>
            <a:gd name="adj2" fmla="val 50000"/>
          </a:avLst>
        </a:prstGeom>
        <a:solidFill>
          <a:srgbClr val="005F34">
            <a:alpha val="50196"/>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rot="-5400000">
        <a:off x="3056575" y="2926925"/>
        <a:ext cx="308162" cy="299602"/>
      </dsp:txXfrm>
    </dsp:sp>
    <dsp:sp modelId="{64A2BFC9-274D-42B8-B73B-08166A8479D6}">
      <dsp:nvSpPr>
        <dsp:cNvPr id="0" name=""/>
        <dsp:cNvSpPr/>
      </dsp:nvSpPr>
      <dsp:spPr>
        <a:xfrm>
          <a:off x="40642" y="3426262"/>
          <a:ext cx="6340027" cy="1141343"/>
        </a:xfrm>
        <a:prstGeom prst="roundRect">
          <a:avLst>
            <a:gd name="adj" fmla="val 10000"/>
          </a:avLst>
        </a:prstGeom>
        <a:solidFill>
          <a:srgbClr val="005F3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b="1" i="0" kern="1200">
              <a:solidFill>
                <a:schemeClr val="tx1"/>
              </a:solidFill>
              <a:latin typeface="Arial" panose="020B0604020202020204"/>
            </a:rPr>
            <a:t>Adaptive Capacity</a:t>
          </a:r>
        </a:p>
        <a:p>
          <a:pPr marL="0" lvl="0" indent="0" algn="l" defTabSz="1066800" rtl="0">
            <a:lnSpc>
              <a:spcPct val="90000"/>
            </a:lnSpc>
            <a:spcBef>
              <a:spcPct val="0"/>
            </a:spcBef>
            <a:spcAft>
              <a:spcPct val="35000"/>
            </a:spcAft>
            <a:buNone/>
          </a:pPr>
          <a:r>
            <a:rPr lang="en-US" sz="2000" b="0" i="0" kern="1200">
              <a:solidFill>
                <a:schemeClr val="tx1"/>
              </a:solidFill>
              <a:latin typeface="Arial" panose="020B0604020202020204"/>
            </a:rPr>
            <a:t>The ability of the transportation network to recover quickly following a shock or stress to the asset</a:t>
          </a:r>
          <a:endParaRPr lang="en-US" sz="2000" b="0" i="0" kern="1200">
            <a:solidFill>
              <a:schemeClr val="tx1"/>
            </a:solidFill>
          </a:endParaRPr>
        </a:p>
      </dsp:txBody>
      <dsp:txXfrm>
        <a:off x="74071" y="3459691"/>
        <a:ext cx="6273169" cy="107448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A67378-EF79-40DA-9767-EF8FBF6D2519}">
      <dsp:nvSpPr>
        <dsp:cNvPr id="0" name=""/>
        <dsp:cNvSpPr/>
      </dsp:nvSpPr>
      <dsp:spPr>
        <a:xfrm>
          <a:off x="3450" y="9219"/>
          <a:ext cx="3364223" cy="950400"/>
        </a:xfrm>
        <a:prstGeom prst="rect">
          <a:avLst/>
        </a:prstGeom>
        <a:solidFill>
          <a:srgbClr val="005F34"/>
        </a:solidFill>
        <a:ln w="38100" cap="flat" cmpd="sng" algn="ctr">
          <a:solidFill>
            <a:srgbClr val="005F3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kern="1200"/>
            <a:t>Exposure</a:t>
          </a:r>
        </a:p>
      </dsp:txBody>
      <dsp:txXfrm>
        <a:off x="3450" y="9219"/>
        <a:ext cx="3364223" cy="950400"/>
      </dsp:txXfrm>
    </dsp:sp>
    <dsp:sp modelId="{7EEFB2D1-EEEF-41DA-AB96-512626DDF21C}">
      <dsp:nvSpPr>
        <dsp:cNvPr id="0" name=""/>
        <dsp:cNvSpPr/>
      </dsp:nvSpPr>
      <dsp:spPr>
        <a:xfrm>
          <a:off x="3450" y="959619"/>
          <a:ext cx="3364223" cy="1585237"/>
        </a:xfrm>
        <a:prstGeom prst="rect">
          <a:avLst/>
        </a:prstGeom>
        <a:noFill/>
        <a:ln w="38100" cap="flat" cmpd="sng" algn="ctr">
          <a:solidFill>
            <a:srgbClr val="005F34">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Font typeface="Arial" panose="020B0604020202020204" pitchFamily="34" charset="0"/>
            <a:buChar char="•"/>
          </a:pPr>
          <a:r>
            <a:rPr lang="en-US" sz="1200" b="0" i="0" u="none" kern="1200"/>
            <a:t>Flood Depth ExCo 10yr</a:t>
          </a:r>
          <a:endParaRPr lang="en-US" sz="1200" kern="1200"/>
        </a:p>
        <a:p>
          <a:pPr marL="114300" lvl="1" indent="-114300" algn="l" defTabSz="533400">
            <a:lnSpc>
              <a:spcPct val="90000"/>
            </a:lnSpc>
            <a:spcBef>
              <a:spcPct val="0"/>
            </a:spcBef>
            <a:spcAft>
              <a:spcPct val="15000"/>
            </a:spcAft>
            <a:buFont typeface="Arial" panose="020B0604020202020204" pitchFamily="34" charset="0"/>
            <a:buChar char="•"/>
          </a:pPr>
          <a:r>
            <a:rPr lang="en-US" sz="1200" b="0" i="0" u="none" kern="1200"/>
            <a:t>Flood Depth ExCo 100yr</a:t>
          </a:r>
          <a:endParaRPr lang="en-US" sz="1200" kern="1200"/>
        </a:p>
        <a:p>
          <a:pPr marL="114300" lvl="1" indent="-114300" algn="l" defTabSz="533400">
            <a:lnSpc>
              <a:spcPct val="90000"/>
            </a:lnSpc>
            <a:spcBef>
              <a:spcPct val="0"/>
            </a:spcBef>
            <a:spcAft>
              <a:spcPct val="15000"/>
            </a:spcAft>
            <a:buFont typeface="Arial" panose="020B0604020202020204" pitchFamily="34" charset="0"/>
            <a:buChar char="•"/>
          </a:pPr>
          <a:r>
            <a:rPr lang="en-US" sz="1200" b="0" i="0" u="none" kern="1200"/>
            <a:t>Flood Depth 10yr Increase by 2050</a:t>
          </a:r>
          <a:endParaRPr lang="en-US" sz="1200" kern="1200"/>
        </a:p>
        <a:p>
          <a:pPr marL="114300" lvl="1" indent="-114300" algn="l" defTabSz="533400">
            <a:lnSpc>
              <a:spcPct val="90000"/>
            </a:lnSpc>
            <a:spcBef>
              <a:spcPct val="0"/>
            </a:spcBef>
            <a:spcAft>
              <a:spcPct val="15000"/>
            </a:spcAft>
            <a:buFont typeface="Arial" panose="020B0604020202020204" pitchFamily="34" charset="0"/>
            <a:buChar char="•"/>
          </a:pPr>
          <a:r>
            <a:rPr lang="en-US" sz="1200" b="0" i="0" u="none" kern="1200"/>
            <a:t>Flood Depth 100yr Increase by 2050</a:t>
          </a:r>
          <a:endParaRPr lang="en-US" sz="1200" kern="1200"/>
        </a:p>
        <a:p>
          <a:pPr marL="114300" lvl="1" indent="-114300" algn="l" defTabSz="533400">
            <a:lnSpc>
              <a:spcPct val="90000"/>
            </a:lnSpc>
            <a:spcBef>
              <a:spcPct val="0"/>
            </a:spcBef>
            <a:spcAft>
              <a:spcPct val="15000"/>
            </a:spcAft>
            <a:buFont typeface="Arial" panose="020B0604020202020204" pitchFamily="34" charset="0"/>
            <a:buChar char="•"/>
          </a:pPr>
          <a:r>
            <a:rPr lang="en-US" sz="1200" b="0" i="0" u="none" kern="1200"/>
            <a:t>Coastal Flood Depth ExCo 10yr</a:t>
          </a:r>
          <a:endParaRPr lang="en-US" sz="1200" kern="1200"/>
        </a:p>
        <a:p>
          <a:pPr marL="114300" lvl="1" indent="-114300" algn="l" defTabSz="533400">
            <a:lnSpc>
              <a:spcPct val="90000"/>
            </a:lnSpc>
            <a:spcBef>
              <a:spcPct val="0"/>
            </a:spcBef>
            <a:spcAft>
              <a:spcPct val="15000"/>
            </a:spcAft>
            <a:buFont typeface="Arial" panose="020B0604020202020204" pitchFamily="34" charset="0"/>
            <a:buChar char="•"/>
          </a:pPr>
          <a:r>
            <a:rPr lang="en-US" sz="1200" b="0" i="0" u="none" kern="1200"/>
            <a:t>Coastal Flood Depth ExCo 100yr</a:t>
          </a:r>
          <a:endParaRPr lang="en-US" sz="1200" kern="1200"/>
        </a:p>
        <a:p>
          <a:pPr marL="114300" lvl="1" indent="-114300" algn="l" defTabSz="533400">
            <a:lnSpc>
              <a:spcPct val="90000"/>
            </a:lnSpc>
            <a:spcBef>
              <a:spcPct val="0"/>
            </a:spcBef>
            <a:spcAft>
              <a:spcPct val="15000"/>
            </a:spcAft>
            <a:buFont typeface="Arial" panose="020B0604020202020204" pitchFamily="34" charset="0"/>
            <a:buChar char="•"/>
          </a:pPr>
          <a:r>
            <a:rPr lang="en-US" sz="1200" b="0" i="0" u="none" kern="1200"/>
            <a:t>Coastal Flood Depth 10yr Increase by 2050</a:t>
          </a:r>
          <a:endParaRPr lang="en-US" sz="1200" kern="1200"/>
        </a:p>
        <a:p>
          <a:pPr marL="114300" lvl="1" indent="-114300" algn="l" defTabSz="533400">
            <a:lnSpc>
              <a:spcPct val="90000"/>
            </a:lnSpc>
            <a:spcBef>
              <a:spcPct val="0"/>
            </a:spcBef>
            <a:spcAft>
              <a:spcPct val="15000"/>
            </a:spcAft>
            <a:buFont typeface="Arial" panose="020B0604020202020204" pitchFamily="34" charset="0"/>
            <a:buChar char="•"/>
          </a:pPr>
          <a:r>
            <a:rPr lang="en-US" sz="1200" b="0" i="0" u="none" kern="1200"/>
            <a:t>Coastal Flood Depth 100yr Increase by 2050</a:t>
          </a:r>
          <a:endParaRPr lang="en-US" sz="1200" kern="1200"/>
        </a:p>
      </dsp:txBody>
      <dsp:txXfrm>
        <a:off x="3450" y="959619"/>
        <a:ext cx="3364223" cy="1585237"/>
      </dsp:txXfrm>
    </dsp:sp>
    <dsp:sp modelId="{30E3F8DC-23E0-456A-AEEC-3AE9949A7FC1}">
      <dsp:nvSpPr>
        <dsp:cNvPr id="0" name=""/>
        <dsp:cNvSpPr/>
      </dsp:nvSpPr>
      <dsp:spPr>
        <a:xfrm>
          <a:off x="3838664" y="9219"/>
          <a:ext cx="3364223" cy="950400"/>
        </a:xfrm>
        <a:prstGeom prst="rect">
          <a:avLst/>
        </a:prstGeom>
        <a:solidFill>
          <a:srgbClr val="005F34"/>
        </a:solidFill>
        <a:ln w="38100" cap="flat" cmpd="sng" algn="ctr">
          <a:solidFill>
            <a:srgbClr val="005F3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kern="1200"/>
            <a:t>Sensitivity</a:t>
          </a:r>
        </a:p>
      </dsp:txBody>
      <dsp:txXfrm>
        <a:off x="3838664" y="9219"/>
        <a:ext cx="3364223" cy="950400"/>
      </dsp:txXfrm>
    </dsp:sp>
    <dsp:sp modelId="{207A0982-B1FF-43D7-BA6F-7EB7D7F2A791}">
      <dsp:nvSpPr>
        <dsp:cNvPr id="0" name=""/>
        <dsp:cNvSpPr/>
      </dsp:nvSpPr>
      <dsp:spPr>
        <a:xfrm>
          <a:off x="3838664" y="959619"/>
          <a:ext cx="3364223" cy="1585237"/>
        </a:xfrm>
        <a:prstGeom prst="rect">
          <a:avLst/>
        </a:prstGeom>
        <a:noFill/>
        <a:ln w="38100" cap="flat" cmpd="sng" algn="ctr">
          <a:solidFill>
            <a:srgbClr val="005F34">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Font typeface="Arial" panose="020B0604020202020204" pitchFamily="34" charset="0"/>
            <a:buChar char="•"/>
          </a:pPr>
          <a:r>
            <a:rPr lang="es-ES" sz="1200" b="0" i="0" u="none" kern="1200"/>
            <a:t>Hazard 2 ExCo AEP</a:t>
          </a:r>
          <a:endParaRPr lang="en-US" sz="1200" kern="1200"/>
        </a:p>
        <a:p>
          <a:pPr marL="114300" lvl="1" indent="-114300" algn="l" defTabSz="533400">
            <a:lnSpc>
              <a:spcPct val="90000"/>
            </a:lnSpc>
            <a:spcBef>
              <a:spcPct val="0"/>
            </a:spcBef>
            <a:spcAft>
              <a:spcPct val="15000"/>
            </a:spcAft>
            <a:buFont typeface="Arial" panose="020B0604020202020204" pitchFamily="34" charset="0"/>
            <a:buChar char="•"/>
          </a:pPr>
          <a:r>
            <a:rPr lang="en-US" sz="1200" b="0" i="0" u="none" kern="1200"/>
            <a:t>Hazard 2 ExCo AEP Increase by 2050</a:t>
          </a:r>
        </a:p>
        <a:p>
          <a:pPr marL="114300" lvl="1" indent="-114300" algn="l" defTabSz="533400">
            <a:lnSpc>
              <a:spcPct val="90000"/>
            </a:lnSpc>
            <a:spcBef>
              <a:spcPct val="0"/>
            </a:spcBef>
            <a:spcAft>
              <a:spcPct val="15000"/>
            </a:spcAft>
            <a:buChar char="•"/>
          </a:pPr>
          <a:endParaRPr lang="en-US" sz="1200" b="0" i="0" u="none" kern="1200"/>
        </a:p>
        <a:p>
          <a:pPr marL="114300" lvl="1" indent="-114300" algn="l" defTabSz="533400">
            <a:lnSpc>
              <a:spcPct val="90000"/>
            </a:lnSpc>
            <a:spcBef>
              <a:spcPct val="0"/>
            </a:spcBef>
            <a:spcAft>
              <a:spcPct val="15000"/>
            </a:spcAft>
            <a:buChar char="•"/>
          </a:pPr>
          <a:endParaRPr lang="en-US" sz="1200" kern="1200"/>
        </a:p>
      </dsp:txBody>
      <dsp:txXfrm>
        <a:off x="3838664" y="959619"/>
        <a:ext cx="3364223" cy="1585237"/>
      </dsp:txXfrm>
    </dsp:sp>
    <dsp:sp modelId="{9A6F5399-23A3-4DE4-9814-0AE52CC495B7}">
      <dsp:nvSpPr>
        <dsp:cNvPr id="0" name=""/>
        <dsp:cNvSpPr/>
      </dsp:nvSpPr>
      <dsp:spPr>
        <a:xfrm>
          <a:off x="7673879" y="9219"/>
          <a:ext cx="3364223" cy="950400"/>
        </a:xfrm>
        <a:prstGeom prst="rect">
          <a:avLst/>
        </a:prstGeom>
        <a:solidFill>
          <a:srgbClr val="005F34"/>
        </a:solidFill>
        <a:ln w="38100" cap="flat" cmpd="sng" algn="ctr">
          <a:solidFill>
            <a:srgbClr val="005F3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kern="1200"/>
            <a:t>Adaptive Capacity</a:t>
          </a:r>
        </a:p>
      </dsp:txBody>
      <dsp:txXfrm>
        <a:off x="7673879" y="9219"/>
        <a:ext cx="3364223" cy="950400"/>
      </dsp:txXfrm>
    </dsp:sp>
    <dsp:sp modelId="{05978A26-840A-42F4-9A7B-03B9340A33B2}">
      <dsp:nvSpPr>
        <dsp:cNvPr id="0" name=""/>
        <dsp:cNvSpPr/>
      </dsp:nvSpPr>
      <dsp:spPr>
        <a:xfrm>
          <a:off x="7673879" y="959619"/>
          <a:ext cx="3364223" cy="1585237"/>
        </a:xfrm>
        <a:prstGeom prst="rect">
          <a:avLst/>
        </a:prstGeom>
        <a:noFill/>
        <a:ln w="38100" cap="flat" cmpd="sng" algn="ctr">
          <a:solidFill>
            <a:srgbClr val="005F34">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Font typeface="Arial" panose="020B0604020202020204" pitchFamily="34" charset="0"/>
            <a:buChar char="•"/>
          </a:pPr>
          <a:r>
            <a:rPr lang="en-US" sz="1200" b="0" i="0" u="none" kern="1200"/>
            <a:t>Roadway Type</a:t>
          </a:r>
          <a:endParaRPr lang="en-US" sz="1200" kern="1200"/>
        </a:p>
      </dsp:txBody>
      <dsp:txXfrm>
        <a:off x="7673879" y="959619"/>
        <a:ext cx="3364223" cy="1585237"/>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3C7E9E-04AD-49B7-8753-032B60291D35}" type="datetimeFigureOut">
              <a:rPr lang="en-US" smtClean="0"/>
              <a:t>3/18/2025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11D47A-CD46-4EA7-A35C-EC2E5FA42AD9}" type="slidenum">
              <a:rPr lang="en-US" smtClean="0"/>
              <a:t>‹#›</a:t>
            </a:fld>
            <a:endParaRPr lang="en-US"/>
          </a:p>
        </p:txBody>
      </p:sp>
    </p:spTree>
    <p:extLst>
      <p:ext uri="{BB962C8B-B14F-4D97-AF65-F5344CB8AC3E}">
        <p14:creationId xmlns:p14="http://schemas.microsoft.com/office/powerpoint/2010/main" val="42731730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a:effectLst/>
              <a:latin typeface="+mn-lt"/>
              <a:ea typeface="Calibri" panose="020F0502020204030204" pitchFamily="34" charset="0"/>
            </a:endParaRPr>
          </a:p>
        </p:txBody>
      </p:sp>
      <p:sp>
        <p:nvSpPr>
          <p:cNvPr id="4" name="Slide Number Placeholder 3"/>
          <p:cNvSpPr>
            <a:spLocks noGrp="1"/>
          </p:cNvSpPr>
          <p:nvPr>
            <p:ph type="sldNum" sz="quarter" idx="5"/>
          </p:nvPr>
        </p:nvSpPr>
        <p:spPr/>
        <p:txBody>
          <a:bodyPr/>
          <a:lstStyle/>
          <a:p>
            <a:fld id="{4611D47A-CD46-4EA7-A35C-EC2E5FA42AD9}" type="slidenum">
              <a:rPr lang="en-US" smtClean="0"/>
              <a:t>1</a:t>
            </a:fld>
            <a:endParaRPr lang="en-US"/>
          </a:p>
        </p:txBody>
      </p:sp>
    </p:spTree>
    <p:extLst>
      <p:ext uri="{BB962C8B-B14F-4D97-AF65-F5344CB8AC3E}">
        <p14:creationId xmlns:p14="http://schemas.microsoft.com/office/powerpoint/2010/main" val="11757896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11D47A-CD46-4EA7-A35C-EC2E5FA42AD9}" type="slidenum">
              <a:rPr lang="en-US" smtClean="0"/>
              <a:t>11</a:t>
            </a:fld>
            <a:endParaRPr lang="en-US"/>
          </a:p>
        </p:txBody>
      </p:sp>
    </p:spTree>
    <p:extLst>
      <p:ext uri="{BB962C8B-B14F-4D97-AF65-F5344CB8AC3E}">
        <p14:creationId xmlns:p14="http://schemas.microsoft.com/office/powerpoint/2010/main" val="15979898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i="0">
                <a:latin typeface="+mn-lt"/>
              </a:rPr>
              <a:t>Scott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i="0">
                <a:latin typeface="+mn-lt"/>
              </a:rPr>
              <a:t>Our vulnerability methodology follows an approach consistent with FHWA.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i="1">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i="1">
                <a:latin typeface="+mn-lt"/>
              </a:rPr>
              <a:t>How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i="1">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i="1">
                <a:latin typeface="+mn-lt"/>
              </a:rPr>
              <a:t>Exposure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i="1">
                <a:solidFill>
                  <a:schemeClr val="bg2">
                    <a:lumMod val="50000"/>
                  </a:schemeClr>
                </a:solidFill>
                <a:latin typeface="+mn-lt"/>
              </a:rPr>
              <a:t>Likelihood of exceeding flood exposure metrics – depth, duration, velocity, force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i="1">
              <a:solidFill>
                <a:schemeClr val="bg2">
                  <a:lumMod val="50000"/>
                </a:schemeClr>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i="1">
                <a:solidFill>
                  <a:schemeClr val="bg2">
                    <a:lumMod val="50000"/>
                  </a:schemeClr>
                </a:solidFill>
                <a:latin typeface="+mn-lt"/>
              </a:rPr>
              <a:t>Sensitivity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i="1">
                <a:solidFill>
                  <a:schemeClr val="bg2">
                    <a:lumMod val="50000"/>
                  </a:schemeClr>
                </a:solidFill>
                <a:latin typeface="+mn-lt"/>
              </a:rPr>
              <a:t>Asset-specific design and condition evaluations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i="1">
              <a:solidFill>
                <a:schemeClr val="bg2">
                  <a:lumMod val="50000"/>
                </a:schemeClr>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i="1">
                <a:solidFill>
                  <a:schemeClr val="bg2">
                    <a:lumMod val="50000"/>
                  </a:schemeClr>
                </a:solidFill>
                <a:latin typeface="+mn-lt"/>
              </a:rPr>
              <a:t>Adaptive Capacity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i="1">
                <a:solidFill>
                  <a:schemeClr val="bg2">
                    <a:lumMod val="50000"/>
                  </a:schemeClr>
                </a:solidFill>
                <a:latin typeface="+mn-lt"/>
              </a:rPr>
              <a:t>High-level, qualitative assessment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a:solidFill>
                <a:schemeClr val="bg2">
                  <a:lumMod val="50000"/>
                </a:schemeClr>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a:solidFill>
                <a:schemeClr val="bg2">
                  <a:lumMod val="50000"/>
                </a:schemeClr>
              </a:solidFill>
              <a:latin typeface="+mn-lt"/>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11D47A-CD46-4EA7-A35C-EC2E5FA42AD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1714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
                <a:srgbClr val="7A1341"/>
              </a:buClr>
              <a:buSzTx/>
              <a:buFontTx/>
              <a:buNone/>
              <a:tabLst/>
              <a:defRPr/>
            </a:pPr>
            <a:r>
              <a:rPr kumimoji="0" lang="en-US" sz="1200" b="1" i="0" u="none" strike="noStrike" kern="0" cap="none" spc="0" normalizeH="0" baseline="0" noProof="0">
                <a:ln>
                  <a:noFill/>
                </a:ln>
                <a:solidFill>
                  <a:schemeClr val="bg2">
                    <a:lumMod val="50000"/>
                  </a:schemeClr>
                </a:solidFill>
                <a:effectLst/>
                <a:uLnTx/>
                <a:uFillTx/>
              </a:rPr>
              <a:t>Example</a:t>
            </a:r>
          </a:p>
          <a:p>
            <a:pPr marL="0" marR="0" lvl="0" indent="0" defTabSz="914400" eaLnBrk="1" fontAlgn="auto" latinLnBrk="0" hangingPunct="1">
              <a:lnSpc>
                <a:spcPct val="100000"/>
              </a:lnSpc>
              <a:spcBef>
                <a:spcPts val="0"/>
              </a:spcBef>
              <a:spcAft>
                <a:spcPts val="0"/>
              </a:spcAft>
              <a:buClr>
                <a:srgbClr val="7A1341"/>
              </a:buClr>
              <a:buSzTx/>
              <a:buFontTx/>
              <a:buNone/>
              <a:tabLst/>
              <a:defRPr/>
            </a:pPr>
            <a:r>
              <a:rPr kumimoji="0" lang="en-US" sz="1200" b="0" i="0" u="none" strike="noStrike" kern="0" cap="none" spc="0" normalizeH="0" baseline="0" noProof="0">
                <a:ln>
                  <a:noFill/>
                </a:ln>
                <a:solidFill>
                  <a:schemeClr val="bg2">
                    <a:lumMod val="50000"/>
                  </a:schemeClr>
                </a:solidFill>
                <a:effectLst/>
                <a:uLnTx/>
                <a:uFillTx/>
              </a:rPr>
              <a:t>Irvington Site</a:t>
            </a:r>
          </a:p>
          <a:p>
            <a:pPr marL="0" marR="0" lvl="0" indent="0" defTabSz="914400" eaLnBrk="1" fontAlgn="auto" latinLnBrk="0" hangingPunct="1">
              <a:lnSpc>
                <a:spcPct val="100000"/>
              </a:lnSpc>
              <a:spcBef>
                <a:spcPts val="0"/>
              </a:spcBef>
              <a:spcAft>
                <a:spcPts val="0"/>
              </a:spcAft>
              <a:buClr>
                <a:srgbClr val="7A1341"/>
              </a:buClr>
              <a:buSzTx/>
              <a:buFontTx/>
              <a:buNone/>
              <a:tabLst/>
              <a:defRPr/>
            </a:pPr>
            <a:r>
              <a:rPr kumimoji="0" lang="en-US" sz="1200" b="0" i="0" u="none" strike="noStrike" kern="0" cap="none" spc="0" normalizeH="0" baseline="0" noProof="0">
                <a:ln>
                  <a:noFill/>
                </a:ln>
                <a:solidFill>
                  <a:schemeClr val="bg2">
                    <a:lumMod val="50000"/>
                  </a:schemeClr>
                </a:solidFill>
                <a:effectLst/>
                <a:uLnTx/>
                <a:uFillTx/>
              </a:rPr>
              <a:t>GSP MP 143.6</a:t>
            </a:r>
          </a:p>
          <a:p>
            <a:pPr marL="0" marR="0" lvl="0" indent="0" defTabSz="914400" eaLnBrk="1" fontAlgn="auto" latinLnBrk="0" hangingPunct="1">
              <a:lnSpc>
                <a:spcPct val="100000"/>
              </a:lnSpc>
              <a:spcBef>
                <a:spcPts val="0"/>
              </a:spcBef>
              <a:spcAft>
                <a:spcPts val="0"/>
              </a:spcAft>
              <a:buClr>
                <a:srgbClr val="7A1341"/>
              </a:buClr>
              <a:buSzTx/>
              <a:buFontTx/>
              <a:buNone/>
              <a:tabLst/>
              <a:defRPr/>
            </a:pPr>
            <a:r>
              <a:rPr kumimoji="0" lang="en-US" sz="1200" b="0" i="0" u="none" strike="noStrike" kern="0" cap="none" spc="0" normalizeH="0" baseline="0" noProof="0">
                <a:ln>
                  <a:noFill/>
                </a:ln>
                <a:solidFill>
                  <a:schemeClr val="bg2">
                    <a:lumMod val="50000"/>
                  </a:schemeClr>
                </a:solidFill>
                <a:effectLst/>
                <a:uLnTx/>
                <a:uFillTx/>
              </a:rPr>
              <a:t>NBI 361436t</a:t>
            </a:r>
          </a:p>
          <a:p>
            <a:pPr marL="0" marR="0" lvl="0" indent="0" defTabSz="914400" eaLnBrk="1" fontAlgn="auto" latinLnBrk="0" hangingPunct="1">
              <a:lnSpc>
                <a:spcPct val="100000"/>
              </a:lnSpc>
              <a:spcBef>
                <a:spcPts val="0"/>
              </a:spcBef>
              <a:spcAft>
                <a:spcPts val="0"/>
              </a:spcAft>
              <a:buClr>
                <a:srgbClr val="7A1341"/>
              </a:buClr>
              <a:buSzTx/>
              <a:buFontTx/>
              <a:buNone/>
              <a:tabLst/>
              <a:defRPr/>
            </a:pPr>
            <a:r>
              <a:rPr kumimoji="0" lang="en-US" sz="1200" b="0" i="0" u="none" strike="noStrike" kern="0" cap="none" spc="0" normalizeH="0" baseline="0" noProof="0">
                <a:ln>
                  <a:noFill/>
                </a:ln>
                <a:solidFill>
                  <a:schemeClr val="bg2">
                    <a:lumMod val="50000"/>
                  </a:schemeClr>
                </a:solidFill>
                <a:effectLst/>
                <a:uLnTx/>
                <a:uFillTx/>
              </a:rPr>
              <a:t>Major Culvert</a:t>
            </a:r>
            <a:endParaRPr lang="en-US"/>
          </a:p>
        </p:txBody>
      </p:sp>
      <p:sp>
        <p:nvSpPr>
          <p:cNvPr id="4" name="Slide Number Placeholder 3"/>
          <p:cNvSpPr>
            <a:spLocks noGrp="1"/>
          </p:cNvSpPr>
          <p:nvPr>
            <p:ph type="sldNum" sz="quarter" idx="5"/>
          </p:nvPr>
        </p:nvSpPr>
        <p:spPr/>
        <p:txBody>
          <a:bodyPr/>
          <a:lstStyle/>
          <a:p>
            <a:fld id="{4611D47A-CD46-4EA7-A35C-EC2E5FA42AD9}" type="slidenum">
              <a:rPr lang="en-US" smtClean="0"/>
              <a:t>17</a:t>
            </a:fld>
            <a:endParaRPr lang="en-US"/>
          </a:p>
        </p:txBody>
      </p:sp>
    </p:spTree>
    <p:extLst>
      <p:ext uri="{BB962C8B-B14F-4D97-AF65-F5344CB8AC3E}">
        <p14:creationId xmlns:p14="http://schemas.microsoft.com/office/powerpoint/2010/main" val="19615296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ts val="1200"/>
              </a:lnSpc>
              <a:spcBef>
                <a:spcPts val="0"/>
              </a:spcBef>
              <a:spcAft>
                <a:spcPts val="600"/>
              </a:spcAft>
              <a:buFont typeface="Symbol" panose="05050102010706020507" pitchFamily="18" charset="2"/>
              <a:buNone/>
            </a:pPr>
            <a:r>
              <a:rPr lang="en-US" sz="1000">
                <a:solidFill>
                  <a:srgbClr val="262626"/>
                </a:solidFill>
                <a:effectLst/>
                <a:latin typeface="+mn-lt"/>
                <a:ea typeface="Times New Roman" panose="02020603050405020304" pitchFamily="18" charset="0"/>
                <a:cs typeface="Open Sans" panose="020B0606030504020204" pitchFamily="34" charset="0"/>
              </a:rPr>
              <a:t>Thank you</a:t>
            </a:r>
          </a:p>
        </p:txBody>
      </p:sp>
      <p:sp>
        <p:nvSpPr>
          <p:cNvPr id="4" name="Slide Number Placeholder 3"/>
          <p:cNvSpPr>
            <a:spLocks noGrp="1"/>
          </p:cNvSpPr>
          <p:nvPr>
            <p:ph type="sldNum" sz="quarter" idx="5"/>
          </p:nvPr>
        </p:nvSpPr>
        <p:spPr/>
        <p:txBody>
          <a:bodyPr/>
          <a:lstStyle/>
          <a:p>
            <a:fld id="{4611D47A-CD46-4EA7-A35C-EC2E5FA42AD9}" type="slidenum">
              <a:rPr lang="en-US" smtClean="0"/>
              <a:t>26</a:t>
            </a:fld>
            <a:endParaRPr lang="en-US"/>
          </a:p>
        </p:txBody>
      </p:sp>
    </p:spTree>
    <p:extLst>
      <p:ext uri="{BB962C8B-B14F-4D97-AF65-F5344CB8AC3E}">
        <p14:creationId xmlns:p14="http://schemas.microsoft.com/office/powerpoint/2010/main" val="11557158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a:p>
        </p:txBody>
      </p:sp>
      <p:sp>
        <p:nvSpPr>
          <p:cNvPr id="4" name="Slide Number Placeholder 3"/>
          <p:cNvSpPr>
            <a:spLocks noGrp="1"/>
          </p:cNvSpPr>
          <p:nvPr>
            <p:ph type="sldNum" sz="quarter" idx="5"/>
          </p:nvPr>
        </p:nvSpPr>
        <p:spPr/>
        <p:txBody>
          <a:bodyPr/>
          <a:lstStyle/>
          <a:p>
            <a:fld id="{4611D47A-CD46-4EA7-A35C-EC2E5FA42AD9}" type="slidenum">
              <a:rPr lang="en-US" smtClean="0"/>
              <a:t>2</a:t>
            </a:fld>
            <a:endParaRPr lang="en-US"/>
          </a:p>
        </p:txBody>
      </p:sp>
    </p:spTree>
    <p:extLst>
      <p:ext uri="{BB962C8B-B14F-4D97-AF65-F5344CB8AC3E}">
        <p14:creationId xmlns:p14="http://schemas.microsoft.com/office/powerpoint/2010/main" val="9825389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5000"/>
              </a:lnSpc>
              <a:spcBef>
                <a:spcPts val="0"/>
              </a:spcBef>
              <a:spcAft>
                <a:spcPts val="800"/>
              </a:spcAft>
            </a:pPr>
            <a:r>
              <a:rPr lang="en-US" sz="1000">
                <a:effectLst/>
                <a:latin typeface="+mn-lt"/>
                <a:ea typeface="Calibri" panose="020F0502020204030204" pitchFamily="34" charset="0"/>
                <a:cs typeface="Arial" panose="020B0604020202020204" pitchFamily="34" charset="0"/>
              </a:rPr>
              <a:t>Resilience can mean different things in different contexts and it is important to ask the questions – Resilience to </a:t>
            </a:r>
            <a:r>
              <a:rPr lang="en-US" sz="1000" b="1">
                <a:effectLst/>
                <a:latin typeface="+mn-lt"/>
                <a:ea typeface="Calibri" panose="020F0502020204030204" pitchFamily="34" charset="0"/>
                <a:cs typeface="Arial" panose="020B0604020202020204" pitchFamily="34" charset="0"/>
              </a:rPr>
              <a:t>Whom, What, When, Where and Why</a:t>
            </a:r>
            <a:r>
              <a:rPr lang="en-US" sz="1000">
                <a:effectLst/>
                <a:latin typeface="+mn-lt"/>
                <a:ea typeface="Calibri" panose="020F0502020204030204" pitchFamily="34" charset="0"/>
                <a:cs typeface="Arial" panose="020B0604020202020204" pitchFamily="34" charset="0"/>
              </a:rPr>
              <a:t> because it informs the answers. For our purposes we are using the FHWA definition. </a:t>
            </a:r>
          </a:p>
          <a:p>
            <a:pPr marL="0" marR="0">
              <a:lnSpc>
                <a:spcPct val="105000"/>
              </a:lnSpc>
              <a:spcBef>
                <a:spcPts val="0"/>
              </a:spcBef>
              <a:spcAft>
                <a:spcPts val="800"/>
              </a:spcAft>
            </a:pPr>
            <a:endParaRPr lang="en-US" sz="1000">
              <a:effectLst/>
              <a:latin typeface="+mn-lt"/>
              <a:ea typeface="Calibri" panose="020F0502020204030204" pitchFamily="34" charset="0"/>
              <a:cs typeface="Arial" panose="020B0604020202020204" pitchFamily="34" charset="0"/>
            </a:endParaRPr>
          </a:p>
          <a:p>
            <a:pPr marL="0" marR="0">
              <a:lnSpc>
                <a:spcPct val="105000"/>
              </a:lnSpc>
              <a:spcBef>
                <a:spcPts val="0"/>
              </a:spcBef>
              <a:spcAft>
                <a:spcPts val="800"/>
              </a:spcAft>
            </a:pPr>
            <a:r>
              <a:rPr lang="en-US" sz="1000">
                <a:effectLst/>
                <a:latin typeface="+mn-lt"/>
                <a:ea typeface="Calibri" panose="020F0502020204030204" pitchFamily="34" charset="0"/>
                <a:cs typeface="Arial" panose="020B0604020202020204" pitchFamily="34" charset="0"/>
              </a:rPr>
              <a:t>The definition: “</a:t>
            </a:r>
            <a:r>
              <a:rPr lang="en-US" sz="1000" b="1">
                <a:effectLst/>
                <a:latin typeface="+mn-lt"/>
                <a:ea typeface="Calibri" panose="020F0502020204030204" pitchFamily="34" charset="0"/>
                <a:cs typeface="Arial" panose="020B0604020202020204" pitchFamily="34" charset="0"/>
              </a:rPr>
              <a:t>anticipate</a:t>
            </a:r>
            <a:r>
              <a:rPr lang="en-US" sz="1000">
                <a:effectLst/>
                <a:latin typeface="+mn-lt"/>
                <a:ea typeface="Calibri" panose="020F0502020204030204" pitchFamily="34" charset="0"/>
                <a:cs typeface="Arial" panose="020B0604020202020204" pitchFamily="34" charset="0"/>
              </a:rPr>
              <a:t>, </a:t>
            </a:r>
            <a:r>
              <a:rPr lang="en-US" sz="1000" b="1">
                <a:effectLst/>
                <a:latin typeface="+mn-lt"/>
                <a:ea typeface="Calibri" panose="020F0502020204030204" pitchFamily="34" charset="0"/>
                <a:cs typeface="Arial" panose="020B0604020202020204" pitchFamily="34" charset="0"/>
              </a:rPr>
              <a:t>prepare for and </a:t>
            </a:r>
            <a:r>
              <a:rPr lang="en-US" sz="1000">
                <a:effectLst/>
                <a:latin typeface="+mn-lt"/>
                <a:ea typeface="Calibri" panose="020F0502020204030204" pitchFamily="34" charset="0"/>
                <a:cs typeface="Arial" panose="020B0604020202020204" pitchFamily="34" charset="0"/>
              </a:rPr>
              <a:t> </a:t>
            </a:r>
            <a:r>
              <a:rPr lang="en-US" sz="1000" b="1">
                <a:effectLst/>
                <a:latin typeface="+mn-lt"/>
                <a:ea typeface="Calibri" panose="020F0502020204030204" pitchFamily="34" charset="0"/>
                <a:cs typeface="Arial" panose="020B0604020202020204" pitchFamily="34" charset="0"/>
              </a:rPr>
              <a:t>adapt to changing conditions </a:t>
            </a:r>
            <a:r>
              <a:rPr lang="en-US" sz="1000">
                <a:effectLst/>
                <a:latin typeface="+mn-lt"/>
                <a:ea typeface="Calibri" panose="020F0502020204030204" pitchFamily="34" charset="0"/>
                <a:cs typeface="Arial" panose="020B0604020202020204" pitchFamily="34" charset="0"/>
              </a:rPr>
              <a:t>and </a:t>
            </a:r>
            <a:r>
              <a:rPr lang="en-US" sz="1000" b="1">
                <a:effectLst/>
                <a:latin typeface="+mn-lt"/>
                <a:ea typeface="Calibri" panose="020F0502020204030204" pitchFamily="34" charset="0"/>
                <a:cs typeface="Arial" panose="020B0604020202020204" pitchFamily="34" charset="0"/>
              </a:rPr>
              <a:t>withstand</a:t>
            </a:r>
            <a:r>
              <a:rPr lang="en-US" sz="1000">
                <a:effectLst/>
                <a:latin typeface="+mn-lt"/>
                <a:ea typeface="Calibri" panose="020F0502020204030204" pitchFamily="34" charset="0"/>
                <a:cs typeface="Arial" panose="020B0604020202020204" pitchFamily="34" charset="0"/>
              </a:rPr>
              <a:t>, </a:t>
            </a:r>
            <a:r>
              <a:rPr lang="en-US" sz="1000" b="1">
                <a:effectLst/>
                <a:latin typeface="+mn-lt"/>
                <a:ea typeface="Calibri" panose="020F0502020204030204" pitchFamily="34" charset="0"/>
                <a:cs typeface="Arial" panose="020B0604020202020204" pitchFamily="34" charset="0"/>
              </a:rPr>
              <a:t>respond </a:t>
            </a:r>
            <a:r>
              <a:rPr lang="en-US" sz="1000">
                <a:effectLst/>
                <a:latin typeface="+mn-lt"/>
                <a:ea typeface="Calibri" panose="020F0502020204030204" pitchFamily="34" charset="0"/>
                <a:cs typeface="Arial" panose="020B0604020202020204" pitchFamily="34" charset="0"/>
              </a:rPr>
              <a:t>to and </a:t>
            </a:r>
            <a:r>
              <a:rPr lang="en-US" sz="1000" b="1">
                <a:effectLst/>
                <a:latin typeface="+mn-lt"/>
                <a:ea typeface="Calibri" panose="020F0502020204030204" pitchFamily="34" charset="0"/>
                <a:cs typeface="Arial" panose="020B0604020202020204" pitchFamily="34" charset="0"/>
              </a:rPr>
              <a:t>recover rapidly </a:t>
            </a:r>
            <a:r>
              <a:rPr lang="en-US" sz="1000">
                <a:effectLst/>
                <a:latin typeface="+mn-lt"/>
                <a:ea typeface="Calibri" panose="020F0502020204030204" pitchFamily="34" charset="0"/>
                <a:cs typeface="Arial" panose="020B0604020202020204" pitchFamily="34" charset="0"/>
              </a:rPr>
              <a:t>from disruptions.” </a:t>
            </a:r>
          </a:p>
          <a:p>
            <a:pPr marL="0" marR="0">
              <a:lnSpc>
                <a:spcPct val="105000"/>
              </a:lnSpc>
              <a:spcBef>
                <a:spcPts val="0"/>
              </a:spcBef>
              <a:spcAft>
                <a:spcPts val="800"/>
              </a:spcAft>
            </a:pPr>
            <a:endParaRPr lang="en-US" sz="1000">
              <a:effectLst/>
              <a:latin typeface="+mn-lt"/>
              <a:ea typeface="Calibri" panose="020F0502020204030204" pitchFamily="34" charset="0"/>
              <a:cs typeface="Arial" panose="020B0604020202020204" pitchFamily="34" charset="0"/>
            </a:endParaRPr>
          </a:p>
          <a:p>
            <a:pPr marL="0" marR="0">
              <a:lnSpc>
                <a:spcPct val="105000"/>
              </a:lnSpc>
              <a:spcBef>
                <a:spcPts val="0"/>
              </a:spcBef>
              <a:spcAft>
                <a:spcPts val="800"/>
              </a:spcAft>
            </a:pPr>
            <a:r>
              <a:rPr lang="en-US" sz="1000">
                <a:effectLst/>
                <a:latin typeface="+mn-lt"/>
                <a:ea typeface="Calibri" panose="020F0502020204030204" pitchFamily="34" charset="0"/>
                <a:cs typeface="Arial" panose="020B0604020202020204" pitchFamily="34" charset="0"/>
              </a:rPr>
              <a:t>We are doing this for our people and our patrons, looking at longer term trends such as sea level rise and sudden storms and impacts on the Turnpike and Garden State Parkway. Specifically, we are focused on</a:t>
            </a:r>
            <a:r>
              <a:rPr lang="en-US" sz="1000">
                <a:solidFill>
                  <a:srgbClr val="202020"/>
                </a:solidFill>
                <a:effectLst/>
                <a:latin typeface="+mn-lt"/>
                <a:ea typeface="Times New Roman" panose="02020603050405020304" pitchFamily="18" charset="0"/>
                <a:cs typeface="Arial" panose="020B0604020202020204" pitchFamily="34" charset="0"/>
              </a:rPr>
              <a:t> addressing the impacts of flood hazards such as sea level rise, storm surge, inland fluvial (riverine) and pluvial (stormwater) flooding, and temperature increases. In the future, we may look at additional hazards as well. </a:t>
            </a:r>
            <a:endParaRPr lang="en-US" sz="1000">
              <a:effectLst/>
              <a:latin typeface="+mn-lt"/>
              <a:ea typeface="Calibri" panose="020F050202020403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91B795-A046-4750-A527-9CE7C24F1CA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31270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463730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4611D47A-CD46-4EA7-A35C-EC2E5FA42AD9}" type="slidenum">
              <a:rPr lang="en-US" smtClean="0"/>
              <a:t>5</a:t>
            </a:fld>
            <a:endParaRPr lang="en-US"/>
          </a:p>
        </p:txBody>
      </p:sp>
    </p:spTree>
    <p:extLst>
      <p:ext uri="{BB962C8B-B14F-4D97-AF65-F5344CB8AC3E}">
        <p14:creationId xmlns:p14="http://schemas.microsoft.com/office/powerpoint/2010/main" val="37475140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sz="1000" b="1">
                <a:effectLst/>
                <a:latin typeface="Calibri"/>
                <a:ea typeface="Calibri" panose="020F0502020204030204" pitchFamily="34" charset="0"/>
                <a:cs typeface="Calibri"/>
              </a:rPr>
              <a:t>Note: animation has been applied here so each click will define the roadmap strategy and a second click will reveal related activities.</a:t>
            </a:r>
          </a:p>
          <a:p>
            <a:pPr>
              <a:lnSpc>
                <a:spcPct val="107000"/>
              </a:lnSpc>
            </a:pPr>
            <a:endParaRPr lang="en-US" sz="1000">
              <a:effectLst/>
              <a:latin typeface="Calibri"/>
              <a:ea typeface="Calibri" panose="020F0502020204030204" pitchFamily="34" charset="0"/>
              <a:cs typeface="Calibri"/>
            </a:endParaRPr>
          </a:p>
          <a:p>
            <a:pPr>
              <a:lnSpc>
                <a:spcPct val="107000"/>
              </a:lnSpc>
            </a:pPr>
            <a:r>
              <a:rPr lang="en-US" sz="1000">
                <a:effectLst/>
                <a:latin typeface="Calibri"/>
                <a:ea typeface="Calibri" panose="020F0502020204030204" pitchFamily="34" charset="0"/>
                <a:cs typeface="Calibri"/>
              </a:rPr>
              <a:t>The Resilience Program and Roadmap provides a coordinated structure to build on and grow the Authority’s existing resilience and sustainability activities. To support program growth into the future and meet the Authority’s strategic goals -- we developed a vision for a resilient Authority and the roadmap to get us there.</a:t>
            </a:r>
            <a:r>
              <a:rPr lang="en-US" sz="1000">
                <a:latin typeface="Calibri"/>
                <a:ea typeface="Calibri" panose="020F0502020204030204" pitchFamily="34" charset="0"/>
                <a:cs typeface="Calibri"/>
              </a:rPr>
              <a:t> </a:t>
            </a:r>
          </a:p>
          <a:p>
            <a:pPr>
              <a:lnSpc>
                <a:spcPct val="107000"/>
              </a:lnSpc>
            </a:pPr>
            <a:endParaRPr lang="en-US" sz="1000">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b="1">
                <a:effectLst/>
                <a:latin typeface="Calibri"/>
                <a:ea typeface="Calibri" panose="020F0502020204030204" pitchFamily="34" charset="0"/>
                <a:cs typeface="Calibri"/>
              </a:rPr>
              <a:t>The roadmap will help us advance and integrate resilient infrastructure solutions across our plans, policies, procedures, designs and projects</a:t>
            </a:r>
            <a:r>
              <a:rPr lang="en-US" sz="1000">
                <a:effectLst/>
                <a:latin typeface="Calibri"/>
                <a:ea typeface="Calibri" panose="020F0502020204030204" pitchFamily="34" charset="0"/>
                <a:cs typeface="Calibri"/>
              </a:rPr>
              <a:t>. And it is intended to help integrate resilience thinking into our core work by identifying climate change related threats, understanding asset- and system-level exposure and identifying resilience solutions.</a:t>
            </a:r>
            <a:r>
              <a:rPr lang="en-US" sz="1000">
                <a:latin typeface="Calibri"/>
                <a:ea typeface="Calibri" panose="020F0502020204030204" pitchFamily="34" charset="0"/>
                <a:cs typeface="Calibri"/>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a:effectLst/>
                <a:latin typeface="Calibri"/>
                <a:ea typeface="Calibri" panose="020F0502020204030204" pitchFamily="34" charset="0"/>
                <a:cs typeface="Calibri"/>
              </a:rPr>
              <a:t> </a:t>
            </a:r>
          </a:p>
          <a:p>
            <a:pPr marL="0" marR="0">
              <a:lnSpc>
                <a:spcPct val="107000"/>
              </a:lnSpc>
              <a:spcBef>
                <a:spcPts val="0"/>
              </a:spcBef>
              <a:spcAft>
                <a:spcPts val="0"/>
              </a:spcAft>
            </a:pPr>
            <a:r>
              <a:rPr lang="en-US" sz="1000">
                <a:effectLst/>
                <a:latin typeface="Calibri" panose="020F0502020204030204" pitchFamily="34" charset="0"/>
                <a:ea typeface="Calibri" panose="020F0502020204030204" pitchFamily="34" charset="0"/>
                <a:cs typeface="Calibri" panose="020F0502020204030204" pitchFamily="34" charset="0"/>
              </a:rPr>
              <a:t>The roadmap and this approach are supported by communication (internal and external awareness raising), education (training and technical assistance), and innovation (monitoring and evaluating progress and incorporating learning as we go to continue to improve and innovate). </a:t>
            </a:r>
          </a:p>
          <a:p>
            <a:pPr marL="0" marR="0">
              <a:lnSpc>
                <a:spcPct val="107000"/>
              </a:lnSpc>
              <a:spcBef>
                <a:spcPts val="0"/>
              </a:spcBef>
              <a:spcAft>
                <a:spcPts val="0"/>
              </a:spcAft>
            </a:pPr>
            <a:endParaRPr lang="en-US" sz="100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000">
                <a:effectLst/>
                <a:latin typeface="Calibri" panose="020F0502020204030204" pitchFamily="34" charset="0"/>
                <a:ea typeface="Calibri" panose="020F0502020204030204" pitchFamily="34" charset="0"/>
                <a:cs typeface="Calibri" panose="020F0502020204030204" pitchFamily="34" charset="0"/>
              </a:rPr>
              <a:t>Today’s focus is on the second step, ASSESS. We’ll also be briefly reviewing the first step, DEFINE, to share the results that informed our vulnerability assessment.</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611D47A-CD46-4EA7-A35C-EC2E5FA42AD9}" type="slidenum">
              <a:rPr lang="en-US" smtClean="0"/>
              <a:t>6</a:t>
            </a:fld>
            <a:endParaRPr lang="en-US"/>
          </a:p>
        </p:txBody>
      </p:sp>
    </p:spTree>
    <p:extLst>
      <p:ext uri="{BB962C8B-B14F-4D97-AF65-F5344CB8AC3E}">
        <p14:creationId xmlns:p14="http://schemas.microsoft.com/office/powerpoint/2010/main" val="1481171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a:solidFill>
                  <a:schemeClr val="tx2"/>
                </a:solidFill>
                <a:latin typeface="+mn-lt"/>
                <a:cs typeface="Arial"/>
              </a:rPr>
              <a:t>Condition of Asset: </a:t>
            </a:r>
            <a:r>
              <a:rPr lang="en-US" sz="1000" b="0">
                <a:solidFill>
                  <a:schemeClr val="tx2"/>
                </a:solidFill>
                <a:latin typeface="+mn-lt"/>
                <a:cs typeface="Arial"/>
              </a:rPr>
              <a:t>Current state of our transportation assets including maintenance needs.</a:t>
            </a:r>
          </a:p>
          <a:p>
            <a:r>
              <a:rPr lang="en-US" sz="1000" b="1">
                <a:solidFill>
                  <a:schemeClr val="tx2"/>
                </a:solidFill>
                <a:latin typeface="+mn-lt"/>
                <a:cs typeface="Arial"/>
              </a:rPr>
              <a:t>Vulnerability: </a:t>
            </a:r>
            <a:r>
              <a:rPr lang="en-US" sz="1000" b="0">
                <a:solidFill>
                  <a:schemeClr val="tx2"/>
                </a:solidFill>
                <a:latin typeface="+mn-lt"/>
                <a:cs typeface="Arial"/>
              </a:rPr>
              <a:t>The degree to which an asset/system is susceptible to, or unable to cope with adverse effects of climate change or extreme weather events. </a:t>
            </a:r>
          </a:p>
          <a:p>
            <a:r>
              <a:rPr lang="en-US" sz="1000" b="1">
                <a:solidFill>
                  <a:schemeClr val="tx2"/>
                </a:solidFill>
                <a:latin typeface="+mn-lt"/>
                <a:cs typeface="Arial"/>
              </a:rPr>
              <a:t>Criticality: </a:t>
            </a:r>
            <a:r>
              <a:rPr lang="en-US" sz="1000" b="0">
                <a:solidFill>
                  <a:schemeClr val="tx2"/>
                </a:solidFill>
                <a:latin typeface="+mn-lt"/>
                <a:cs typeface="Arial"/>
              </a:rPr>
              <a:t>Importance of the asset to the system/region/state/nation as a whole with respect to level of service and operation</a:t>
            </a:r>
          </a:p>
          <a:p>
            <a:endParaRPr lang="en-US" sz="1000" b="0">
              <a:solidFill>
                <a:schemeClr val="tx2"/>
              </a:solidFill>
              <a:latin typeface="+mn-lt"/>
              <a:cs typeface="Arial"/>
            </a:endParaRPr>
          </a:p>
          <a:p>
            <a:r>
              <a:rPr lang="en-US" sz="1000" b="0">
                <a:solidFill>
                  <a:schemeClr val="tx2"/>
                </a:solidFill>
                <a:latin typeface="+mn-lt"/>
                <a:cs typeface="Arial"/>
              </a:rPr>
              <a:t>By understanding the asset's condition, vulnerability, and criticality, we can make better-informed choices on how to allocate resources and where to invest to </a:t>
            </a:r>
            <a:r>
              <a:rPr lang="en-US" sz="1000" b="0" err="1">
                <a:solidFill>
                  <a:schemeClr val="tx2"/>
                </a:solidFill>
                <a:latin typeface="+mn-lt"/>
                <a:cs typeface="Arial"/>
              </a:rPr>
              <a:t>suppo</a:t>
            </a:r>
            <a:r>
              <a:rPr lang="en-US" sz="1000" b="0">
                <a:solidFill>
                  <a:schemeClr val="tx2"/>
                </a:solidFill>
                <a:latin typeface="+mn-lt"/>
                <a:cs typeface="Arial"/>
              </a:rPr>
              <a:t> long-term planning and climate resilience. By embracing a comprehensive, risk-informed approach, we can make sure that our toll-road system remains safe, efficient, and in a state of good repair for generations to come. </a:t>
            </a:r>
          </a:p>
          <a:p>
            <a:endParaRPr lang="en-US" sz="1000" b="0">
              <a:solidFill>
                <a:schemeClr val="tx2"/>
              </a:solidFill>
              <a:latin typeface="+mn-lt"/>
              <a:cs typeface="Arial"/>
            </a:endParaRPr>
          </a:p>
        </p:txBody>
      </p:sp>
      <p:sp>
        <p:nvSpPr>
          <p:cNvPr id="4" name="Slide Number Placeholder 3"/>
          <p:cNvSpPr>
            <a:spLocks noGrp="1"/>
          </p:cNvSpPr>
          <p:nvPr>
            <p:ph type="sldNum" sz="quarter" idx="5"/>
          </p:nvPr>
        </p:nvSpPr>
        <p:spPr/>
        <p:txBody>
          <a:bodyPr/>
          <a:lstStyle/>
          <a:p>
            <a:fld id="{4611D47A-CD46-4EA7-A35C-EC2E5FA42AD9}" type="slidenum">
              <a:rPr lang="en-US" smtClean="0"/>
              <a:t>7</a:t>
            </a:fld>
            <a:endParaRPr lang="en-US"/>
          </a:p>
        </p:txBody>
      </p:sp>
    </p:spTree>
    <p:extLst>
      <p:ext uri="{BB962C8B-B14F-4D97-AF65-F5344CB8AC3E}">
        <p14:creationId xmlns:p14="http://schemas.microsoft.com/office/powerpoint/2010/main" val="13636936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ts val="1200"/>
              </a:lnSpc>
              <a:spcBef>
                <a:spcPts val="0"/>
              </a:spcBef>
              <a:spcAft>
                <a:spcPts val="600"/>
              </a:spcAft>
              <a:buClrTx/>
              <a:buSzTx/>
              <a:buFont typeface="Arial" panose="020B0604020202020204" pitchFamily="34" charset="0"/>
              <a:buNone/>
              <a:tabLst/>
              <a:defRPr/>
            </a:pPr>
            <a:r>
              <a:rPr lang="en-US" sz="1000">
                <a:solidFill>
                  <a:srgbClr val="262626"/>
                </a:solidFill>
                <a:effectLst/>
                <a:latin typeface="+mn-lt"/>
                <a:ea typeface="Times New Roman" panose="02020603050405020304" pitchFamily="18" charset="0"/>
                <a:cs typeface="Open Sans" panose="020B0606030504020204" pitchFamily="34" charset="0"/>
              </a:rPr>
              <a:t>First, we performed a model-based flood exposure assessment. The first step was to scope the most important flood scenarios and time horizons to model.</a:t>
            </a:r>
          </a:p>
          <a:p>
            <a:pPr marL="0" marR="0" lvl="0" indent="0" algn="l" defTabSz="914400" rtl="0" eaLnBrk="1" fontAlgn="auto" latinLnBrk="0" hangingPunct="1">
              <a:lnSpc>
                <a:spcPts val="1200"/>
              </a:lnSpc>
              <a:spcBef>
                <a:spcPts val="0"/>
              </a:spcBef>
              <a:spcAft>
                <a:spcPts val="600"/>
              </a:spcAft>
              <a:buClrTx/>
              <a:buSzTx/>
              <a:buFont typeface="Arial" panose="020B0604020202020204" pitchFamily="34" charset="0"/>
              <a:buNone/>
              <a:tabLst/>
              <a:defRPr/>
            </a:pPr>
            <a:endParaRPr lang="en-US" sz="1000">
              <a:solidFill>
                <a:srgbClr val="262626"/>
              </a:solidFill>
              <a:effectLst/>
              <a:latin typeface="+mn-lt"/>
              <a:ea typeface="Times New Roman" panose="02020603050405020304" pitchFamily="18" charset="0"/>
              <a:cs typeface="Open Sans" panose="020B0606030504020204" pitchFamily="34" charset="0"/>
            </a:endParaRPr>
          </a:p>
          <a:p>
            <a:pPr marL="171450" marR="0" lvl="0" indent="-171450" algn="l" defTabSz="914400" rtl="0" eaLnBrk="1" fontAlgn="auto" latinLnBrk="0" hangingPunct="1">
              <a:lnSpc>
                <a:spcPts val="1200"/>
              </a:lnSpc>
              <a:spcBef>
                <a:spcPts val="0"/>
              </a:spcBef>
              <a:spcAft>
                <a:spcPts val="600"/>
              </a:spcAft>
              <a:buClrTx/>
              <a:buSzTx/>
              <a:buFont typeface="Arial" panose="020B0604020202020204" pitchFamily="34" charset="0"/>
              <a:buChar char="•"/>
              <a:tabLst/>
              <a:defRPr/>
            </a:pPr>
            <a:r>
              <a:rPr lang="en-US" sz="1000">
                <a:solidFill>
                  <a:srgbClr val="262626"/>
                </a:solidFill>
                <a:effectLst/>
                <a:latin typeface="+mn-lt"/>
                <a:ea typeface="Times New Roman" panose="02020603050405020304" pitchFamily="18" charset="0"/>
                <a:cs typeface="Open Sans" panose="020B0606030504020204" pitchFamily="34" charset="0"/>
              </a:rPr>
              <a:t>It was important to model all the major flood sources including riverine flooding, coastal flooding, and stormwater or pluvial flooding.  Riverine and stormwater in 1 framework with coastal assessed separately</a:t>
            </a:r>
          </a:p>
          <a:p>
            <a:pPr marL="171450" marR="0" lvl="0" indent="-171450" algn="l" defTabSz="914400" rtl="0" eaLnBrk="1" fontAlgn="auto" latinLnBrk="0" hangingPunct="1">
              <a:lnSpc>
                <a:spcPts val="1200"/>
              </a:lnSpc>
              <a:spcBef>
                <a:spcPts val="0"/>
              </a:spcBef>
              <a:spcAft>
                <a:spcPts val="600"/>
              </a:spcAft>
              <a:buClrTx/>
              <a:buSzTx/>
              <a:buFont typeface="Arial" panose="020B0604020202020204" pitchFamily="34" charset="0"/>
              <a:buChar char="•"/>
              <a:tabLst/>
              <a:defRPr/>
            </a:pPr>
            <a:r>
              <a:rPr lang="en-US" sz="1000">
                <a:solidFill>
                  <a:srgbClr val="262626"/>
                </a:solidFill>
                <a:effectLst/>
                <a:latin typeface="+mn-lt"/>
                <a:ea typeface="Times New Roman" panose="02020603050405020304" pitchFamily="18" charset="0"/>
                <a:cs typeface="Open Sans" panose="020B0606030504020204" pitchFamily="34" charset="0"/>
              </a:rPr>
              <a:t>We also looked at four time periods that span the lifetime of Authority assets: the current period, 2050, 2070, and 2100.</a:t>
            </a:r>
          </a:p>
          <a:p>
            <a:pPr marL="171450" marR="0" lvl="0" indent="-171450" algn="l" defTabSz="914400" rtl="0" eaLnBrk="1" fontAlgn="auto" latinLnBrk="0" hangingPunct="1">
              <a:lnSpc>
                <a:spcPts val="1200"/>
              </a:lnSpc>
              <a:spcBef>
                <a:spcPts val="0"/>
              </a:spcBef>
              <a:spcAft>
                <a:spcPts val="600"/>
              </a:spcAft>
              <a:buClrTx/>
              <a:buSzTx/>
              <a:buFont typeface="Arial" panose="020B0604020202020204" pitchFamily="34" charset="0"/>
              <a:buChar char="•"/>
              <a:tabLst/>
              <a:defRPr/>
            </a:pPr>
            <a:r>
              <a:rPr lang="en-US" sz="1000">
                <a:solidFill>
                  <a:srgbClr val="262626"/>
                </a:solidFill>
                <a:effectLst/>
                <a:latin typeface="+mn-lt"/>
                <a:ea typeface="Times New Roman" panose="02020603050405020304" pitchFamily="18" charset="0"/>
                <a:cs typeface="Open Sans" panose="020B0606030504020204" pitchFamily="34" charset="0"/>
              </a:rPr>
              <a:t>We looked at relatively frequent 10-year event and relatively rare 100-year events.  </a:t>
            </a:r>
          </a:p>
          <a:p>
            <a:pPr marL="171450" marR="0" lvl="0" indent="-171450" algn="l" defTabSz="914400" rtl="0" eaLnBrk="1" fontAlgn="auto" latinLnBrk="0" hangingPunct="1">
              <a:lnSpc>
                <a:spcPts val="1200"/>
              </a:lnSpc>
              <a:spcBef>
                <a:spcPts val="0"/>
              </a:spcBef>
              <a:spcAft>
                <a:spcPts val="600"/>
              </a:spcAft>
              <a:buClrTx/>
              <a:buSzTx/>
              <a:buFont typeface="Arial" panose="020B0604020202020204" pitchFamily="34" charset="0"/>
              <a:buChar char="•"/>
              <a:tabLst/>
              <a:defRPr/>
            </a:pPr>
            <a:r>
              <a:rPr lang="en-US" sz="1000">
                <a:solidFill>
                  <a:srgbClr val="262626"/>
                </a:solidFill>
                <a:effectLst/>
                <a:latin typeface="+mn-lt"/>
                <a:ea typeface="Times New Roman" panose="02020603050405020304" pitchFamily="18" charset="0"/>
                <a:cs typeface="Open Sans" panose="020B0606030504020204" pitchFamily="34" charset="0"/>
              </a:rPr>
              <a:t>Finally, we looked at a relatively high-emissions RCP 8.5 scenarios. This is a relatively conservative scenarios that assumes a continuation of recent historic trends in global greenhouse gas emissions. </a:t>
            </a:r>
          </a:p>
          <a:p>
            <a:pPr marL="0" marR="0" lvl="0" indent="0" algn="l" defTabSz="914400" rtl="0" eaLnBrk="1" fontAlgn="auto" latinLnBrk="0" hangingPunct="1">
              <a:lnSpc>
                <a:spcPts val="1200"/>
              </a:lnSpc>
              <a:spcBef>
                <a:spcPts val="0"/>
              </a:spcBef>
              <a:spcAft>
                <a:spcPts val="600"/>
              </a:spcAft>
              <a:buClrTx/>
              <a:buSzTx/>
              <a:buFont typeface="Arial" panose="020B0604020202020204" pitchFamily="34" charset="0"/>
              <a:buNone/>
              <a:tabLst/>
              <a:defRPr/>
            </a:pPr>
            <a:endParaRPr lang="en-US" sz="1000">
              <a:solidFill>
                <a:srgbClr val="262626"/>
              </a:solidFill>
              <a:effectLst/>
              <a:latin typeface="+mn-lt"/>
              <a:ea typeface="Times New Roman" panose="02020603050405020304" pitchFamily="18" charset="0"/>
              <a:cs typeface="Open Sans" panose="020B0606030504020204" pitchFamily="34" charset="0"/>
            </a:endParaRPr>
          </a:p>
          <a:p>
            <a:pPr marL="0" marR="0" lvl="0" indent="0" algn="l" defTabSz="914400" rtl="0" eaLnBrk="1" fontAlgn="auto" latinLnBrk="0" hangingPunct="1">
              <a:lnSpc>
                <a:spcPts val="1200"/>
              </a:lnSpc>
              <a:spcBef>
                <a:spcPts val="0"/>
              </a:spcBef>
              <a:spcAft>
                <a:spcPts val="600"/>
              </a:spcAft>
              <a:buClrTx/>
              <a:buSzTx/>
              <a:buFont typeface="Arial" panose="020B0604020202020204" pitchFamily="34" charset="0"/>
              <a:buNone/>
              <a:tabLst/>
              <a:defRPr/>
            </a:pPr>
            <a:r>
              <a:rPr lang="en-US" sz="1000">
                <a:solidFill>
                  <a:srgbClr val="262626"/>
                </a:solidFill>
                <a:effectLst/>
                <a:latin typeface="+mn-lt"/>
                <a:ea typeface="Times New Roman" panose="02020603050405020304" pitchFamily="18" charset="0"/>
                <a:cs typeface="Open Sans" panose="020B0606030504020204" pitchFamily="34" charset="0"/>
              </a:rPr>
              <a:t>We therefore looked at a total of total of eight scenarios.</a:t>
            </a:r>
          </a:p>
        </p:txBody>
      </p:sp>
      <p:sp>
        <p:nvSpPr>
          <p:cNvPr id="4" name="Slide Number Placeholder 3"/>
          <p:cNvSpPr>
            <a:spLocks noGrp="1"/>
          </p:cNvSpPr>
          <p:nvPr>
            <p:ph type="sldNum" sz="quarter" idx="5"/>
          </p:nvPr>
        </p:nvSpPr>
        <p:spPr/>
        <p:txBody>
          <a:bodyPr/>
          <a:lstStyle/>
          <a:p>
            <a:fld id="{4611D47A-CD46-4EA7-A35C-EC2E5FA42AD9}" type="slidenum">
              <a:rPr lang="en-US" smtClean="0"/>
              <a:t>9</a:t>
            </a:fld>
            <a:endParaRPr lang="en-US"/>
          </a:p>
        </p:txBody>
      </p:sp>
    </p:spTree>
    <p:extLst>
      <p:ext uri="{BB962C8B-B14F-4D97-AF65-F5344CB8AC3E}">
        <p14:creationId xmlns:p14="http://schemas.microsoft.com/office/powerpoint/2010/main" val="11628470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800">
                <a:effectLst/>
                <a:latin typeface="Calibri" panose="020F0502020204030204" pitchFamily="34" charset="0"/>
                <a:ea typeface="Times New Roman" panose="02020603050405020304" pitchFamily="18" charset="0"/>
              </a:rPr>
              <a:t>mention HEC-RAS, that this is a custom hydro model, and mention limitations.</a:t>
            </a:r>
          </a:p>
          <a:p>
            <a:pPr marL="0" indent="0">
              <a:buFont typeface="Arial" panose="020B0604020202020204" pitchFamily="34" charset="0"/>
              <a:buNone/>
            </a:pPr>
            <a:endParaRPr lang="en-US" sz="1800">
              <a:effectLst/>
              <a:latin typeface="Calibri" panose="020F0502020204030204" pitchFamily="34" charset="0"/>
              <a:ea typeface="Times New Roman" panose="02020603050405020304" pitchFamily="18" charset="0"/>
            </a:endParaRPr>
          </a:p>
          <a:p>
            <a:pPr marL="0" indent="0">
              <a:buFont typeface="Arial" panose="020B0604020202020204" pitchFamily="34" charset="0"/>
              <a:buNone/>
            </a:pPr>
            <a:r>
              <a:rPr lang="en-US" sz="1200"/>
              <a:t>This slides summarizes some of the technical details of the exposure assessment.  </a:t>
            </a:r>
          </a:p>
          <a:p>
            <a:pPr marL="171450" indent="-171450">
              <a:buFont typeface="Arial" panose="020B0604020202020204" pitchFamily="34" charset="0"/>
              <a:buChar char="•"/>
            </a:pPr>
            <a:r>
              <a:rPr lang="en-US" sz="1200"/>
              <a:t>We’ll review them very briefly, but we’d be happy to find time to discuss these in more detail with anyone who is interested.  </a:t>
            </a:r>
          </a:p>
          <a:p>
            <a:pPr marL="171450" indent="-171450">
              <a:buFont typeface="Arial" panose="020B0604020202020204" pitchFamily="34" charset="0"/>
              <a:buChar char="•"/>
            </a:pPr>
            <a:r>
              <a:rPr lang="en-US" sz="1200"/>
              <a:t>We used the HEC-RAS model to simulate flooding, along with some specialized coastal analysis.</a:t>
            </a:r>
          </a:p>
          <a:p>
            <a:pPr marL="171450" indent="-171450">
              <a:buFont typeface="Arial" panose="020B0604020202020204" pitchFamily="34" charset="0"/>
              <a:buChar char="•"/>
            </a:pPr>
            <a:r>
              <a:rPr lang="en-US" sz="1200"/>
              <a:t>The average model mesh resolution was approximately 30m with higher resolution along the highway and river corridors.</a:t>
            </a:r>
          </a:p>
          <a:p>
            <a:pPr marL="171450" indent="-171450">
              <a:buFont typeface="Arial" panose="020B0604020202020204" pitchFamily="34" charset="0"/>
              <a:buChar char="•"/>
            </a:pPr>
            <a:r>
              <a:rPr lang="en-US" sz="1200"/>
              <a:t>We used 10ft DEM and 2015 Land Use Land Cover data, both provided by New Jersey state agencies.</a:t>
            </a:r>
          </a:p>
          <a:p>
            <a:pPr marL="171450" indent="-171450">
              <a:buFont typeface="Arial" panose="020B0604020202020204" pitchFamily="34" charset="0"/>
              <a:buChar char="•"/>
            </a:pPr>
            <a:r>
              <a:rPr lang="en-US" sz="1200"/>
              <a:t>We used the SCS curve method to simulate variable infiltration across different land use and soil types.</a:t>
            </a:r>
          </a:p>
          <a:p>
            <a:pPr marL="171450" indent="-171450">
              <a:buFont typeface="Arial" panose="020B0604020202020204" pitchFamily="34" charset="0"/>
              <a:buChar char="•"/>
            </a:pPr>
            <a:r>
              <a:rPr lang="en-US" sz="1200"/>
              <a:t>We obtained design storm rainfall data for current conditions from NOAA Atlas-14, and for future conditions from the NJ Extreme Precipitation Tool.</a:t>
            </a:r>
          </a:p>
          <a:p>
            <a:pPr marL="171450" indent="-171450">
              <a:buFont typeface="Arial" panose="020B0604020202020204" pitchFamily="34" charset="0"/>
              <a:buChar char="•"/>
            </a:pPr>
            <a:r>
              <a:rPr lang="en-US" sz="1200"/>
              <a:t>We obtained larger stream and river discharge data for current conditions from the FEMA flood insurance studies and </a:t>
            </a:r>
            <a:r>
              <a:rPr lang="en-US" sz="1200" err="1"/>
              <a:t>Streamstats</a:t>
            </a:r>
            <a:r>
              <a:rPr lang="en-US" sz="1200"/>
              <a:t>.  For Future conditions, we used a set of representative HEC-HMS hydrology models to develop future change factors.</a:t>
            </a:r>
          </a:p>
          <a:p>
            <a:pPr marL="171450" indent="-171450">
              <a:buFont typeface="Arial" panose="020B0604020202020204" pitchFamily="34" charset="0"/>
              <a:buChar char="•"/>
            </a:pPr>
            <a:r>
              <a:rPr lang="en-US" sz="1200"/>
              <a:t>We obtained coastal elevations for current conditions from the FEMA flood insurance studies and for future conditions from the 2021 NJ Sea Level Rise Guidance.</a:t>
            </a:r>
          </a:p>
          <a:p>
            <a:pPr marL="171450" indent="-171450">
              <a:buFont typeface="Arial" panose="020B0604020202020204" pitchFamily="34" charset="0"/>
              <a:buChar char="•"/>
            </a:pPr>
            <a:r>
              <a:rPr lang="en-US" sz="1200"/>
              <a:t>In order to do flood modeling at this scale, it was not possible to explicitly model the subsurface drainage system, such as stormwater inlets, pipes, and outfalls).  These are represented in a very course way by the infiltration approach.</a:t>
            </a:r>
          </a:p>
          <a:p>
            <a:pPr marL="171450" indent="-171450">
              <a:buFont typeface="Arial" panose="020B0604020202020204" pitchFamily="34" charset="0"/>
              <a:buChar char="•"/>
            </a:pPr>
            <a:r>
              <a:rPr lang="en-US" sz="1200"/>
              <a:t>We also could not explicitly model the fine resolution flood control structures, like flood walls.  </a:t>
            </a:r>
          </a:p>
          <a:p>
            <a:pPr marL="171450" indent="-171450">
              <a:buFont typeface="Arial" panose="020B0604020202020204" pitchFamily="34" charset="0"/>
              <a:buChar char="•"/>
            </a:pPr>
            <a:r>
              <a:rPr lang="en-US" sz="1200"/>
              <a:t>As a results of these limitations and the study design in general, the assessment is more likely to overestimate flooding that underestimate flooding.  </a:t>
            </a:r>
          </a:p>
          <a:p>
            <a:pPr marL="171450" indent="-171450">
              <a:buFont typeface="Arial" panose="020B0604020202020204" pitchFamily="34" charset="0"/>
              <a:buChar char="•"/>
            </a:pPr>
            <a:r>
              <a:rPr lang="en-US" sz="1200"/>
              <a:t>It was important for the exposure analysis to capture all the potential flood exposure, so that more detailed checks could be done if there if there is actual flood exposure.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11D47A-CD46-4EA7-A35C-EC2E5FA42AD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96662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 Color Block">
    <p:spTree>
      <p:nvGrpSpPr>
        <p:cNvPr id="1" name=""/>
        <p:cNvGrpSpPr/>
        <p:nvPr/>
      </p:nvGrpSpPr>
      <p:grpSpPr>
        <a:xfrm>
          <a:off x="0" y="0"/>
          <a:ext cx="0" cy="0"/>
          <a:chOff x="0" y="0"/>
          <a:chExt cx="0" cy="0"/>
        </a:xfrm>
      </p:grpSpPr>
      <p:sp>
        <p:nvSpPr>
          <p:cNvPr id="12" name="Rectangle 11"/>
          <p:cNvSpPr/>
          <p:nvPr/>
        </p:nvSpPr>
        <p:spPr>
          <a:xfrm>
            <a:off x="0" y="2177602"/>
            <a:ext cx="12191999" cy="4680397"/>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3" name="Rectangle 12"/>
          <p:cNvSpPr/>
          <p:nvPr/>
        </p:nvSpPr>
        <p:spPr>
          <a:xfrm>
            <a:off x="0" y="2178121"/>
            <a:ext cx="12192000" cy="575353"/>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1283515" y="5029200"/>
            <a:ext cx="10908483" cy="44891"/>
          </a:xfrm>
          <a:prstGeom prst="line">
            <a:avLst/>
          </a:prstGeom>
          <a:ln w="15875">
            <a:solidFill>
              <a:schemeClr val="bg1">
                <a:lumMod val="20000"/>
                <a:lumOff val="80000"/>
              </a:schemeClr>
            </a:solidFill>
            <a:prstDash val="sysDot"/>
          </a:ln>
        </p:spPr>
        <p:style>
          <a:lnRef idx="1">
            <a:schemeClr val="dk1"/>
          </a:lnRef>
          <a:fillRef idx="0">
            <a:schemeClr val="dk1"/>
          </a:fillRef>
          <a:effectRef idx="0">
            <a:schemeClr val="dk1"/>
          </a:effectRef>
          <a:fontRef idx="minor">
            <a:schemeClr val="tx1"/>
          </a:fontRef>
        </p:style>
      </p:cxnSp>
      <p:sp>
        <p:nvSpPr>
          <p:cNvPr id="10" name="Title 9"/>
          <p:cNvSpPr>
            <a:spLocks noGrp="1"/>
          </p:cNvSpPr>
          <p:nvPr>
            <p:ph type="title" hasCustomPrompt="1"/>
          </p:nvPr>
        </p:nvSpPr>
        <p:spPr>
          <a:xfrm>
            <a:off x="1283515" y="3619592"/>
            <a:ext cx="10515600" cy="1143000"/>
          </a:xfrm>
        </p:spPr>
        <p:txBody>
          <a:bodyPr lIns="0" anchor="b" anchorCtr="0"/>
          <a:lstStyle>
            <a:lvl1pPr>
              <a:defRPr sz="4400">
                <a:solidFill>
                  <a:schemeClr val="tx1"/>
                </a:solidFill>
              </a:defRPr>
            </a:lvl1pPr>
          </a:lstStyle>
          <a:p>
            <a:r>
              <a:rPr lang="en-US"/>
              <a:t>Click to Edit Title Slide</a:t>
            </a:r>
          </a:p>
        </p:txBody>
      </p:sp>
      <p:sp>
        <p:nvSpPr>
          <p:cNvPr id="14" name="Text Placeholder 13"/>
          <p:cNvSpPr>
            <a:spLocks noGrp="1"/>
          </p:cNvSpPr>
          <p:nvPr>
            <p:ph type="body" sz="quarter" idx="10" hasCustomPrompt="1"/>
          </p:nvPr>
        </p:nvSpPr>
        <p:spPr>
          <a:xfrm>
            <a:off x="1284288" y="5264470"/>
            <a:ext cx="10515600" cy="579437"/>
          </a:xfrm>
          <a:prstGeom prst="rect">
            <a:avLst/>
          </a:prstGeom>
        </p:spPr>
        <p:txBody>
          <a:bodyPr lIns="0"/>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subtitle</a:t>
            </a:r>
          </a:p>
        </p:txBody>
      </p:sp>
      <p:sp>
        <p:nvSpPr>
          <p:cNvPr id="16" name="Text Placeholder 15"/>
          <p:cNvSpPr>
            <a:spLocks noGrp="1"/>
          </p:cNvSpPr>
          <p:nvPr>
            <p:ph type="body" sz="quarter" idx="11" hasCustomPrompt="1"/>
          </p:nvPr>
        </p:nvSpPr>
        <p:spPr>
          <a:xfrm>
            <a:off x="1283515" y="5846244"/>
            <a:ext cx="4941888" cy="369888"/>
          </a:xfrm>
          <a:prstGeom prst="rect">
            <a:avLst/>
          </a:prstGeom>
        </p:spPr>
        <p:txBody>
          <a:bodyPr lIns="0"/>
          <a:lstStyle>
            <a:lvl1pPr marL="0" indent="0">
              <a:buFontTx/>
              <a:buNone/>
              <a:defRPr sz="1400" b="1"/>
            </a:lvl1pPr>
            <a:lvl2pPr marL="457200" indent="0">
              <a:buFontTx/>
              <a:buNone/>
              <a:defRPr sz="1600" b="1"/>
            </a:lvl2pPr>
            <a:lvl3pPr marL="914400" indent="0">
              <a:buFontTx/>
              <a:buNone/>
              <a:defRPr sz="1600" b="1"/>
            </a:lvl3pPr>
            <a:lvl4pPr marL="1371600" indent="0">
              <a:buFontTx/>
              <a:buNone/>
              <a:defRPr sz="1600" b="1"/>
            </a:lvl4pPr>
            <a:lvl5pPr marL="1828800" indent="0">
              <a:buFontTx/>
              <a:buNone/>
              <a:defRPr sz="1600" b="1"/>
            </a:lvl5pPr>
          </a:lstStyle>
          <a:p>
            <a:pPr lvl="0"/>
            <a:r>
              <a:rPr lang="en-US"/>
              <a:t>Date/Location</a:t>
            </a: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1635" y="841561"/>
            <a:ext cx="3195396" cy="487658"/>
          </a:xfrm>
          <a:prstGeom prst="rect">
            <a:avLst/>
          </a:prstGeom>
        </p:spPr>
      </p:pic>
    </p:spTree>
    <p:extLst>
      <p:ext uri="{BB962C8B-B14F-4D97-AF65-F5344CB8AC3E}">
        <p14:creationId xmlns:p14="http://schemas.microsoft.com/office/powerpoint/2010/main" val="6882003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57201"/>
            <a:ext cx="10972800" cy="902676"/>
          </a:xfrm>
        </p:spPr>
        <p:txBody>
          <a:bodyPr/>
          <a:lstStyle>
            <a:lvl1pPr>
              <a:defRPr/>
            </a:lvl1pPr>
          </a:lstStyle>
          <a:p>
            <a:r>
              <a:rPr lang="en-US"/>
              <a:t>Click to Edit</a:t>
            </a:r>
          </a:p>
        </p:txBody>
      </p:sp>
      <p:sp>
        <p:nvSpPr>
          <p:cNvPr id="6" name="Picture Placeholder 2"/>
          <p:cNvSpPr>
            <a:spLocks noGrp="1"/>
          </p:cNvSpPr>
          <p:nvPr>
            <p:ph type="pic" idx="1"/>
          </p:nvPr>
        </p:nvSpPr>
        <p:spPr>
          <a:xfrm>
            <a:off x="0" y="1582615"/>
            <a:ext cx="12192000" cy="481818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7783796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Image only">
    <p:spTree>
      <p:nvGrpSpPr>
        <p:cNvPr id="1" name=""/>
        <p:cNvGrpSpPr/>
        <p:nvPr/>
      </p:nvGrpSpPr>
      <p:grpSpPr>
        <a:xfrm>
          <a:off x="0" y="0"/>
          <a:ext cx="0" cy="0"/>
          <a:chOff x="0" y="0"/>
          <a:chExt cx="0" cy="0"/>
        </a:xfrm>
      </p:grpSpPr>
      <p:sp>
        <p:nvSpPr>
          <p:cNvPr id="6" name="Picture Placeholder 2"/>
          <p:cNvSpPr>
            <a:spLocks noGrp="1"/>
          </p:cNvSpPr>
          <p:nvPr>
            <p:ph type="pic" idx="1"/>
          </p:nvPr>
        </p:nvSpPr>
        <p:spPr>
          <a:xfrm>
            <a:off x="0" y="0"/>
            <a:ext cx="12192000" cy="6400801"/>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40939872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Image - Multiples">
    <p:spTree>
      <p:nvGrpSpPr>
        <p:cNvPr id="1" name=""/>
        <p:cNvGrpSpPr/>
        <p:nvPr/>
      </p:nvGrpSpPr>
      <p:grpSpPr>
        <a:xfrm>
          <a:off x="0" y="0"/>
          <a:ext cx="0" cy="0"/>
          <a:chOff x="0" y="0"/>
          <a:chExt cx="0" cy="0"/>
        </a:xfrm>
      </p:grpSpPr>
      <p:sp>
        <p:nvSpPr>
          <p:cNvPr id="15" name="Picture Placeholder 2"/>
          <p:cNvSpPr>
            <a:spLocks noGrp="1"/>
          </p:cNvSpPr>
          <p:nvPr>
            <p:ph type="pic" idx="1"/>
          </p:nvPr>
        </p:nvSpPr>
        <p:spPr>
          <a:xfrm>
            <a:off x="0" y="1"/>
            <a:ext cx="8686801" cy="3043988"/>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6" name="Picture Placeholder 2"/>
          <p:cNvSpPr>
            <a:spLocks noGrp="1"/>
          </p:cNvSpPr>
          <p:nvPr>
            <p:ph type="pic" idx="10"/>
          </p:nvPr>
        </p:nvSpPr>
        <p:spPr>
          <a:xfrm>
            <a:off x="3236495" y="3224463"/>
            <a:ext cx="5450306" cy="3163274"/>
          </a:xfrm>
          <a:prstGeom prst="rect">
            <a:avLst/>
          </a:prstGeom>
          <a:ln>
            <a:no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7" name="Picture Placeholder 2"/>
          <p:cNvSpPr>
            <a:spLocks noGrp="1"/>
          </p:cNvSpPr>
          <p:nvPr>
            <p:ph type="pic" idx="11"/>
          </p:nvPr>
        </p:nvSpPr>
        <p:spPr>
          <a:xfrm>
            <a:off x="8852265" y="2189232"/>
            <a:ext cx="3335382" cy="2011680"/>
          </a:xfrm>
          <a:prstGeom prst="rect">
            <a:avLst/>
          </a:prstGeom>
          <a:ln>
            <a:no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8" name="Picture Placeholder 2"/>
          <p:cNvSpPr>
            <a:spLocks noGrp="1"/>
          </p:cNvSpPr>
          <p:nvPr>
            <p:ph type="pic" idx="12"/>
          </p:nvPr>
        </p:nvSpPr>
        <p:spPr>
          <a:xfrm>
            <a:off x="8852265" y="4378465"/>
            <a:ext cx="3335382" cy="2009272"/>
          </a:xfrm>
          <a:prstGeom prst="rect">
            <a:avLst/>
          </a:prstGeom>
          <a:ln>
            <a:no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9" name="Picture Placeholder 2"/>
          <p:cNvSpPr>
            <a:spLocks noGrp="1"/>
          </p:cNvSpPr>
          <p:nvPr>
            <p:ph type="pic" idx="13"/>
          </p:nvPr>
        </p:nvSpPr>
        <p:spPr>
          <a:xfrm>
            <a:off x="8852265" y="0"/>
            <a:ext cx="3335382" cy="201168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7" name="Picture Placeholder 2"/>
          <p:cNvSpPr>
            <a:spLocks noGrp="1"/>
          </p:cNvSpPr>
          <p:nvPr>
            <p:ph type="pic" idx="14"/>
          </p:nvPr>
        </p:nvSpPr>
        <p:spPr>
          <a:xfrm>
            <a:off x="0" y="3224463"/>
            <a:ext cx="3071031" cy="3163274"/>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12470084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Image - Small title/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57200"/>
            <a:ext cx="3932237" cy="1433740"/>
          </a:xfrm>
        </p:spPr>
        <p:txBody>
          <a:bodyPr anchor="t" anchorCtr="0"/>
          <a:lstStyle>
            <a:lvl1pPr>
              <a:defRPr sz="3200">
                <a:solidFill>
                  <a:schemeClr val="bg2">
                    <a:lumMod val="50000"/>
                  </a:schemeClr>
                </a:solidFill>
              </a:defRPr>
            </a:lvl1pPr>
          </a:lstStyle>
          <a:p>
            <a:r>
              <a:rPr lang="en-US"/>
              <a:t>Click to Edit</a:t>
            </a:r>
          </a:p>
        </p:txBody>
      </p:sp>
      <p:sp>
        <p:nvSpPr>
          <p:cNvPr id="3" name="Picture Placeholder 2"/>
          <p:cNvSpPr>
            <a:spLocks noGrp="1"/>
          </p:cNvSpPr>
          <p:nvPr>
            <p:ph type="pic" idx="1"/>
          </p:nvPr>
        </p:nvSpPr>
        <p:spPr>
          <a:xfrm>
            <a:off x="5105400" y="1"/>
            <a:ext cx="7086600" cy="6400799"/>
          </a:xfrm>
          <a:prstGeom prst="rect">
            <a:avLst/>
          </a:prstGeom>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8" name="Text Placeholder 2"/>
          <p:cNvSpPr>
            <a:spLocks noGrp="1"/>
          </p:cNvSpPr>
          <p:nvPr>
            <p:ph idx="10"/>
          </p:nvPr>
        </p:nvSpPr>
        <p:spPr>
          <a:xfrm>
            <a:off x="457200" y="2057400"/>
            <a:ext cx="3932237" cy="4107531"/>
          </a:xfrm>
          <a:prstGeom prst="rect">
            <a:avLst/>
          </a:prstGeom>
        </p:spPr>
        <p:txBody>
          <a:bodyPr vert="horz" lIns="91440" tIns="45720" rIns="91440" bIns="45720" rtlCol="0">
            <a:normAutofit/>
          </a:bodyPr>
          <a:lstStyle>
            <a:lvl1pPr marL="228600" indent="-228600">
              <a:lnSpc>
                <a:spcPct val="100000"/>
              </a:lnSpc>
              <a:spcBef>
                <a:spcPts val="1000"/>
              </a:spcBef>
              <a:buClr>
                <a:schemeClr val="accent6"/>
              </a:buClr>
              <a:buSzPct val="100000"/>
              <a:buFont typeface="Arial" panose="020B0604020202020204" pitchFamily="34" charset="0"/>
              <a:buChar char="•"/>
              <a:defRPr sz="2400">
                <a:solidFill>
                  <a:schemeClr val="tx1"/>
                </a:solidFill>
                <a:latin typeface="+mn-lt"/>
                <a:cs typeface="Arial" panose="020B0604020202020204" pitchFamily="34" charset="0"/>
              </a:defRPr>
            </a:lvl1pPr>
            <a:lvl2pPr marL="685800" indent="-228600">
              <a:lnSpc>
                <a:spcPct val="100000"/>
              </a:lnSpc>
              <a:spcBef>
                <a:spcPts val="1000"/>
              </a:spcBef>
              <a:buClr>
                <a:schemeClr val="accent6"/>
              </a:buClr>
              <a:buFont typeface="Arial" panose="020B0604020202020204" pitchFamily="34" charset="0"/>
              <a:buChar char="•"/>
              <a:defRPr sz="2000">
                <a:solidFill>
                  <a:schemeClr val="tx1"/>
                </a:solidFill>
                <a:latin typeface="+mn-lt"/>
                <a:cs typeface="Arial" panose="020B0604020202020204" pitchFamily="34" charset="0"/>
              </a:defRPr>
            </a:lvl2pPr>
            <a:lvl3pPr marL="1143000" indent="-228600">
              <a:lnSpc>
                <a:spcPct val="100000"/>
              </a:lnSpc>
              <a:spcBef>
                <a:spcPts val="1000"/>
              </a:spcBef>
              <a:buClr>
                <a:schemeClr val="accent6"/>
              </a:buClr>
              <a:buFont typeface="Arial" panose="020B0604020202020204" pitchFamily="34" charset="0"/>
              <a:buChar char="•"/>
              <a:defRPr sz="1800">
                <a:solidFill>
                  <a:schemeClr val="tx1"/>
                </a:solidFill>
                <a:latin typeface="+mn-lt"/>
                <a:cs typeface="Arial" panose="020B0604020202020204" pitchFamily="34" charset="0"/>
              </a:defRPr>
            </a:lvl3pPr>
            <a:lvl4pPr marL="1600200" indent="-228600">
              <a:lnSpc>
                <a:spcPct val="100000"/>
              </a:lnSpc>
              <a:spcBef>
                <a:spcPts val="1000"/>
              </a:spcBef>
              <a:buClr>
                <a:schemeClr val="accent6"/>
              </a:buClr>
              <a:buFont typeface="Arial" panose="020B0604020202020204" pitchFamily="34" charset="0"/>
              <a:buChar char="•"/>
              <a:defRPr>
                <a:solidFill>
                  <a:schemeClr val="tx1"/>
                </a:solidFill>
                <a:latin typeface="+mn-lt"/>
                <a:cs typeface="Arial" panose="020B0604020202020204" pitchFamily="34" charset="0"/>
              </a:defRPr>
            </a:lvl4pPr>
            <a:lvl5pPr marL="2057400" indent="-228600">
              <a:lnSpc>
                <a:spcPct val="100000"/>
              </a:lnSpc>
              <a:spcBef>
                <a:spcPts val="1000"/>
              </a:spcBef>
              <a:buClr>
                <a:schemeClr val="accent6"/>
              </a:buClr>
              <a:buFont typeface="Arial" panose="020B0604020202020204" pitchFamily="34" charset="0"/>
              <a:buChar char="•"/>
              <a:defRPr>
                <a:solidFill>
                  <a:schemeClr val="tx1"/>
                </a:solidFill>
                <a:latin typeface="+mn-lt"/>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026443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Graphics with many colors - Small title/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57200"/>
            <a:ext cx="3931920" cy="1433740"/>
          </a:xfrm>
        </p:spPr>
        <p:txBody>
          <a:bodyPr anchor="t" anchorCtr="0"/>
          <a:lstStyle>
            <a:lvl1pPr>
              <a:defRPr sz="3200">
                <a:solidFill>
                  <a:schemeClr val="bg2">
                    <a:lumMod val="50000"/>
                  </a:schemeClr>
                </a:solidFill>
              </a:defRPr>
            </a:lvl1pPr>
          </a:lstStyle>
          <a:p>
            <a:r>
              <a:rPr lang="en-US"/>
              <a:t>Gray background used with graphics w/multiple colors</a:t>
            </a:r>
          </a:p>
        </p:txBody>
      </p:sp>
      <p:sp>
        <p:nvSpPr>
          <p:cNvPr id="3" name="Picture Placeholder 2"/>
          <p:cNvSpPr>
            <a:spLocks noGrp="1"/>
          </p:cNvSpPr>
          <p:nvPr>
            <p:ph type="pic" idx="1"/>
          </p:nvPr>
        </p:nvSpPr>
        <p:spPr>
          <a:xfrm>
            <a:off x="5105400" y="1"/>
            <a:ext cx="7086600" cy="6400799"/>
          </a:xfrm>
          <a:prstGeom prst="rect">
            <a:avLst/>
          </a:prstGeom>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8" name="Text Placeholder 2"/>
          <p:cNvSpPr>
            <a:spLocks noGrp="1"/>
          </p:cNvSpPr>
          <p:nvPr>
            <p:ph idx="10"/>
          </p:nvPr>
        </p:nvSpPr>
        <p:spPr>
          <a:xfrm>
            <a:off x="457200" y="2057400"/>
            <a:ext cx="3931920" cy="4107531"/>
          </a:xfrm>
          <a:prstGeom prst="rect">
            <a:avLst/>
          </a:prstGeom>
        </p:spPr>
        <p:txBody>
          <a:bodyPr vert="horz" lIns="91440" tIns="45720" rIns="91440" bIns="45720" rtlCol="0">
            <a:normAutofit/>
          </a:bodyPr>
          <a:lstStyle>
            <a:lvl1pPr marL="228600" indent="-228600">
              <a:lnSpc>
                <a:spcPct val="100000"/>
              </a:lnSpc>
              <a:spcBef>
                <a:spcPts val="1000"/>
              </a:spcBef>
              <a:buClr>
                <a:schemeClr val="accent6"/>
              </a:buClr>
              <a:buSzPct val="100000"/>
              <a:buFont typeface="Arial" panose="020B0604020202020204" pitchFamily="34" charset="0"/>
              <a:buChar char="•"/>
              <a:defRPr sz="2400">
                <a:solidFill>
                  <a:schemeClr val="tx1"/>
                </a:solidFill>
                <a:latin typeface="+mn-lt"/>
                <a:cs typeface="Arial" panose="020B0604020202020204" pitchFamily="34" charset="0"/>
              </a:defRPr>
            </a:lvl1pPr>
            <a:lvl2pPr marL="685800" indent="-228600">
              <a:lnSpc>
                <a:spcPct val="100000"/>
              </a:lnSpc>
              <a:spcBef>
                <a:spcPts val="1000"/>
              </a:spcBef>
              <a:buClr>
                <a:schemeClr val="accent6"/>
              </a:buClr>
              <a:buFont typeface="Arial" panose="020B0604020202020204" pitchFamily="34" charset="0"/>
              <a:buChar char="•"/>
              <a:defRPr sz="2000">
                <a:solidFill>
                  <a:schemeClr val="tx1"/>
                </a:solidFill>
                <a:latin typeface="+mn-lt"/>
                <a:cs typeface="Arial" panose="020B0604020202020204" pitchFamily="34" charset="0"/>
              </a:defRPr>
            </a:lvl2pPr>
            <a:lvl3pPr marL="1143000" indent="-228600">
              <a:lnSpc>
                <a:spcPct val="100000"/>
              </a:lnSpc>
              <a:spcBef>
                <a:spcPts val="1000"/>
              </a:spcBef>
              <a:buClr>
                <a:schemeClr val="accent6"/>
              </a:buClr>
              <a:buFont typeface="Arial" panose="020B0604020202020204" pitchFamily="34" charset="0"/>
              <a:buChar char="•"/>
              <a:defRPr sz="1800">
                <a:solidFill>
                  <a:schemeClr val="tx1"/>
                </a:solidFill>
                <a:latin typeface="+mn-lt"/>
                <a:cs typeface="Arial" panose="020B0604020202020204" pitchFamily="34" charset="0"/>
              </a:defRPr>
            </a:lvl3pPr>
            <a:lvl4pPr marL="1600200" indent="-228600">
              <a:lnSpc>
                <a:spcPct val="100000"/>
              </a:lnSpc>
              <a:spcBef>
                <a:spcPts val="1000"/>
              </a:spcBef>
              <a:buClr>
                <a:schemeClr val="accent6"/>
              </a:buClr>
              <a:buFont typeface="Arial" panose="020B0604020202020204" pitchFamily="34" charset="0"/>
              <a:buChar char="•"/>
              <a:defRPr>
                <a:solidFill>
                  <a:schemeClr val="tx1"/>
                </a:solidFill>
                <a:latin typeface="+mn-lt"/>
                <a:cs typeface="Arial" panose="020B0604020202020204" pitchFamily="34" charset="0"/>
              </a:defRPr>
            </a:lvl4pPr>
            <a:lvl5pPr marL="2057400" indent="-228600">
              <a:lnSpc>
                <a:spcPct val="100000"/>
              </a:lnSpc>
              <a:spcBef>
                <a:spcPts val="1000"/>
              </a:spcBef>
              <a:buClr>
                <a:schemeClr val="accent6"/>
              </a:buClr>
              <a:buFont typeface="Arial" panose="020B0604020202020204" pitchFamily="34" charset="0"/>
              <a:buChar char="•"/>
              <a:defRPr>
                <a:solidFill>
                  <a:schemeClr val="tx1"/>
                </a:solidFill>
                <a:latin typeface="+mn-lt"/>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561374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G - Support Graphic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199" y="457201"/>
            <a:ext cx="10972800" cy="1143000"/>
          </a:xfrm>
        </p:spPr>
        <p:txBody>
          <a:bodyPr/>
          <a:lstStyle>
            <a:lvl1pPr>
              <a:defRPr>
                <a:solidFill>
                  <a:schemeClr val="bg2">
                    <a:lumMod val="50000"/>
                  </a:schemeClr>
                </a:solidFill>
              </a:defRPr>
            </a:lvl1pPr>
          </a:lstStyle>
          <a:p>
            <a:r>
              <a:rPr lang="en-US"/>
              <a:t>Click to Edit</a:t>
            </a:r>
          </a:p>
        </p:txBody>
      </p:sp>
    </p:spTree>
    <p:extLst>
      <p:ext uri="{BB962C8B-B14F-4D97-AF65-F5344CB8AC3E}">
        <p14:creationId xmlns:p14="http://schemas.microsoft.com/office/powerpoint/2010/main" val="35983946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G - 3 Key Team Member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57200"/>
            <a:ext cx="10972800" cy="1143000"/>
          </a:xfrm>
        </p:spPr>
        <p:txBody>
          <a:bodyPr/>
          <a:lstStyle>
            <a:lvl1pPr>
              <a:defRPr baseline="0">
                <a:solidFill>
                  <a:schemeClr val="bg2">
                    <a:lumMod val="50000"/>
                  </a:schemeClr>
                </a:solidFill>
              </a:defRPr>
            </a:lvl1pPr>
          </a:lstStyle>
          <a:p>
            <a:r>
              <a:rPr lang="en-US"/>
              <a:t>3 key team members</a:t>
            </a:r>
          </a:p>
        </p:txBody>
      </p:sp>
      <p:sp>
        <p:nvSpPr>
          <p:cNvPr id="4" name="Picture Placeholder 3">
            <a:extLst>
              <a:ext uri="{FF2B5EF4-FFF2-40B4-BE49-F238E27FC236}">
                <a16:creationId xmlns:a16="http://schemas.microsoft.com/office/drawing/2014/main" id="{73482FB0-0129-40D5-8367-9EEBFDBC3108}"/>
              </a:ext>
            </a:extLst>
          </p:cNvPr>
          <p:cNvSpPr>
            <a:spLocks noGrp="1"/>
          </p:cNvSpPr>
          <p:nvPr>
            <p:ph type="pic" sz="quarter" idx="10" hasCustomPrompt="1"/>
          </p:nvPr>
        </p:nvSpPr>
        <p:spPr>
          <a:xfrm>
            <a:off x="731520" y="1828800"/>
            <a:ext cx="2468880" cy="2468880"/>
          </a:xfrm>
          <a:prstGeom prst="ellipse">
            <a:avLst/>
          </a:prstGeom>
          <a:noFill/>
          <a:ln w="38100">
            <a:solidFill>
              <a:schemeClr val="tx1"/>
            </a:solidFill>
          </a:ln>
        </p:spPr>
        <p:txBody>
          <a:bodyPr/>
          <a:lstStyle>
            <a:lvl1pPr marL="0" indent="0">
              <a:buNone/>
              <a:defRPr sz="2000"/>
            </a:lvl1pPr>
          </a:lstStyle>
          <a:p>
            <a:r>
              <a:rPr lang="en-US"/>
              <a:t>Paste headshot from OpenAsset</a:t>
            </a:r>
          </a:p>
        </p:txBody>
      </p:sp>
      <p:sp>
        <p:nvSpPr>
          <p:cNvPr id="6" name="Text Placeholder 5">
            <a:extLst>
              <a:ext uri="{FF2B5EF4-FFF2-40B4-BE49-F238E27FC236}">
                <a16:creationId xmlns:a16="http://schemas.microsoft.com/office/drawing/2014/main" id="{B144C333-D6FC-4BD8-A22B-112FB48B89FE}"/>
              </a:ext>
            </a:extLst>
          </p:cNvPr>
          <p:cNvSpPr>
            <a:spLocks noGrp="1"/>
          </p:cNvSpPr>
          <p:nvPr>
            <p:ph type="body" sz="quarter" idx="11" hasCustomPrompt="1"/>
          </p:nvPr>
        </p:nvSpPr>
        <p:spPr>
          <a:xfrm>
            <a:off x="822960" y="4478337"/>
            <a:ext cx="2286000" cy="1828800"/>
          </a:xfrm>
          <a:prstGeom prst="rect">
            <a:avLst/>
          </a:prstGeom>
        </p:spPr>
        <p:txBody>
          <a:bodyPr>
            <a:normAutofit/>
          </a:bodyPr>
          <a:lstStyle>
            <a:lvl1pPr marL="0" indent="0" algn="ctr">
              <a:buFont typeface="Arial" panose="020B0604020202020204" pitchFamily="34" charset="0"/>
              <a:buNone/>
              <a:defRPr sz="1800" b="1"/>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a:t>Click to add info</a:t>
            </a:r>
          </a:p>
        </p:txBody>
      </p:sp>
      <p:sp>
        <p:nvSpPr>
          <p:cNvPr id="7" name="Picture Placeholder 3">
            <a:extLst>
              <a:ext uri="{FF2B5EF4-FFF2-40B4-BE49-F238E27FC236}">
                <a16:creationId xmlns:a16="http://schemas.microsoft.com/office/drawing/2014/main" id="{35FE65B4-32F7-4E96-A597-9F14634A60A7}"/>
              </a:ext>
            </a:extLst>
          </p:cNvPr>
          <p:cNvSpPr>
            <a:spLocks noGrp="1"/>
          </p:cNvSpPr>
          <p:nvPr>
            <p:ph type="pic" sz="quarter" idx="12" hasCustomPrompt="1"/>
          </p:nvPr>
        </p:nvSpPr>
        <p:spPr>
          <a:xfrm>
            <a:off x="4297680" y="1828800"/>
            <a:ext cx="2468880" cy="2468880"/>
          </a:xfrm>
          <a:prstGeom prst="ellipse">
            <a:avLst/>
          </a:prstGeom>
          <a:noFill/>
          <a:ln w="38100">
            <a:solidFill>
              <a:schemeClr val="tx1"/>
            </a:solidFill>
          </a:ln>
        </p:spPr>
        <p:txBody>
          <a:bodyPr/>
          <a:lstStyle>
            <a:lvl1pPr marL="0" indent="0">
              <a:buNone/>
              <a:defRPr sz="2000"/>
            </a:lvl1pPr>
          </a:lstStyle>
          <a:p>
            <a:r>
              <a:rPr lang="en-US"/>
              <a:t>Paste headshot from OpenAsset</a:t>
            </a:r>
          </a:p>
        </p:txBody>
      </p:sp>
      <p:sp>
        <p:nvSpPr>
          <p:cNvPr id="8" name="Text Placeholder 5">
            <a:extLst>
              <a:ext uri="{FF2B5EF4-FFF2-40B4-BE49-F238E27FC236}">
                <a16:creationId xmlns:a16="http://schemas.microsoft.com/office/drawing/2014/main" id="{8110D88B-7B54-4D8E-9A35-D86B640F6F83}"/>
              </a:ext>
            </a:extLst>
          </p:cNvPr>
          <p:cNvSpPr>
            <a:spLocks noGrp="1"/>
          </p:cNvSpPr>
          <p:nvPr>
            <p:ph type="body" sz="quarter" idx="13" hasCustomPrompt="1"/>
          </p:nvPr>
        </p:nvSpPr>
        <p:spPr>
          <a:xfrm>
            <a:off x="4389120" y="4478337"/>
            <a:ext cx="2286000" cy="1828800"/>
          </a:xfrm>
          <a:prstGeom prst="rect">
            <a:avLst/>
          </a:prstGeom>
        </p:spPr>
        <p:txBody>
          <a:bodyPr>
            <a:normAutofit/>
          </a:bodyPr>
          <a:lstStyle>
            <a:lvl1pPr marL="0" indent="0" algn="ctr">
              <a:buFont typeface="Arial" panose="020B0604020202020204" pitchFamily="34" charset="0"/>
              <a:buNone/>
              <a:defRPr sz="1800" b="1"/>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a:t>Click to add info</a:t>
            </a:r>
          </a:p>
        </p:txBody>
      </p:sp>
      <p:sp>
        <p:nvSpPr>
          <p:cNvPr id="9" name="Picture Placeholder 3">
            <a:extLst>
              <a:ext uri="{FF2B5EF4-FFF2-40B4-BE49-F238E27FC236}">
                <a16:creationId xmlns:a16="http://schemas.microsoft.com/office/drawing/2014/main" id="{BAEB7CF1-4B60-43FD-BF66-99E071475E5D}"/>
              </a:ext>
            </a:extLst>
          </p:cNvPr>
          <p:cNvSpPr>
            <a:spLocks noGrp="1"/>
          </p:cNvSpPr>
          <p:nvPr>
            <p:ph type="pic" sz="quarter" idx="14" hasCustomPrompt="1"/>
          </p:nvPr>
        </p:nvSpPr>
        <p:spPr>
          <a:xfrm>
            <a:off x="7863840" y="1828800"/>
            <a:ext cx="2468880" cy="2468880"/>
          </a:xfrm>
          <a:prstGeom prst="ellipse">
            <a:avLst/>
          </a:prstGeom>
          <a:noFill/>
          <a:ln w="38100">
            <a:solidFill>
              <a:schemeClr val="tx1"/>
            </a:solidFill>
          </a:ln>
        </p:spPr>
        <p:txBody>
          <a:bodyPr/>
          <a:lstStyle>
            <a:lvl1pPr marL="0" indent="0">
              <a:buNone/>
              <a:defRPr sz="2000"/>
            </a:lvl1pPr>
          </a:lstStyle>
          <a:p>
            <a:r>
              <a:rPr lang="en-US"/>
              <a:t>Paste headshot from OpenAsset</a:t>
            </a:r>
          </a:p>
        </p:txBody>
      </p:sp>
      <p:sp>
        <p:nvSpPr>
          <p:cNvPr id="10" name="Text Placeholder 5">
            <a:extLst>
              <a:ext uri="{FF2B5EF4-FFF2-40B4-BE49-F238E27FC236}">
                <a16:creationId xmlns:a16="http://schemas.microsoft.com/office/drawing/2014/main" id="{7219EC4B-B4CE-41EA-A7F7-AF3DF20CC2F0}"/>
              </a:ext>
            </a:extLst>
          </p:cNvPr>
          <p:cNvSpPr>
            <a:spLocks noGrp="1"/>
          </p:cNvSpPr>
          <p:nvPr>
            <p:ph type="body" sz="quarter" idx="15" hasCustomPrompt="1"/>
          </p:nvPr>
        </p:nvSpPr>
        <p:spPr>
          <a:xfrm>
            <a:off x="7955280" y="4478337"/>
            <a:ext cx="2286000" cy="1828800"/>
          </a:xfrm>
          <a:prstGeom prst="rect">
            <a:avLst/>
          </a:prstGeom>
        </p:spPr>
        <p:txBody>
          <a:bodyPr>
            <a:normAutofit/>
          </a:bodyPr>
          <a:lstStyle>
            <a:lvl1pPr marL="0" indent="0" algn="ctr">
              <a:buFont typeface="Arial" panose="020B0604020202020204" pitchFamily="34" charset="0"/>
              <a:buNone/>
              <a:defRPr sz="1800" b="1"/>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a:t>Click to add info</a:t>
            </a:r>
          </a:p>
        </p:txBody>
      </p:sp>
    </p:spTree>
    <p:extLst>
      <p:ext uri="{BB962C8B-B14F-4D97-AF65-F5344CB8AC3E}">
        <p14:creationId xmlns:p14="http://schemas.microsoft.com/office/powerpoint/2010/main" val="15744808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G - 4 Key Team Member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57200"/>
            <a:ext cx="10972800" cy="1143000"/>
          </a:xfrm>
        </p:spPr>
        <p:txBody>
          <a:bodyPr/>
          <a:lstStyle>
            <a:lvl1pPr>
              <a:defRPr baseline="0">
                <a:solidFill>
                  <a:schemeClr val="bg2">
                    <a:lumMod val="50000"/>
                  </a:schemeClr>
                </a:solidFill>
              </a:defRPr>
            </a:lvl1pPr>
          </a:lstStyle>
          <a:p>
            <a:r>
              <a:rPr lang="en-US"/>
              <a:t>4 key team members</a:t>
            </a:r>
          </a:p>
        </p:txBody>
      </p:sp>
      <p:sp>
        <p:nvSpPr>
          <p:cNvPr id="4" name="Picture Placeholder 3">
            <a:extLst>
              <a:ext uri="{FF2B5EF4-FFF2-40B4-BE49-F238E27FC236}">
                <a16:creationId xmlns:a16="http://schemas.microsoft.com/office/drawing/2014/main" id="{73482FB0-0129-40D5-8367-9EEBFDBC3108}"/>
              </a:ext>
            </a:extLst>
          </p:cNvPr>
          <p:cNvSpPr>
            <a:spLocks noGrp="1"/>
          </p:cNvSpPr>
          <p:nvPr>
            <p:ph type="pic" sz="quarter" idx="10" hasCustomPrompt="1"/>
          </p:nvPr>
        </p:nvSpPr>
        <p:spPr>
          <a:xfrm>
            <a:off x="731520" y="1828800"/>
            <a:ext cx="2468880" cy="2468880"/>
          </a:xfrm>
          <a:prstGeom prst="ellipse">
            <a:avLst/>
          </a:prstGeom>
          <a:noFill/>
          <a:ln w="38100">
            <a:solidFill>
              <a:schemeClr val="tx1"/>
            </a:solidFill>
          </a:ln>
        </p:spPr>
        <p:txBody>
          <a:bodyPr>
            <a:normAutofit/>
          </a:bodyPr>
          <a:lstStyle>
            <a:lvl1pPr marL="0" indent="0">
              <a:buNone/>
              <a:defRPr sz="2000"/>
            </a:lvl1pPr>
          </a:lstStyle>
          <a:p>
            <a:r>
              <a:rPr lang="en-US"/>
              <a:t>Paste headshot from OpenAsset</a:t>
            </a:r>
          </a:p>
        </p:txBody>
      </p:sp>
      <p:sp>
        <p:nvSpPr>
          <p:cNvPr id="6" name="Text Placeholder 5">
            <a:extLst>
              <a:ext uri="{FF2B5EF4-FFF2-40B4-BE49-F238E27FC236}">
                <a16:creationId xmlns:a16="http://schemas.microsoft.com/office/drawing/2014/main" id="{B144C333-D6FC-4BD8-A22B-112FB48B89FE}"/>
              </a:ext>
            </a:extLst>
          </p:cNvPr>
          <p:cNvSpPr>
            <a:spLocks noGrp="1"/>
          </p:cNvSpPr>
          <p:nvPr>
            <p:ph type="body" sz="quarter" idx="11" hasCustomPrompt="1"/>
          </p:nvPr>
        </p:nvSpPr>
        <p:spPr>
          <a:xfrm>
            <a:off x="822960" y="4478337"/>
            <a:ext cx="2286000" cy="1828800"/>
          </a:xfrm>
          <a:prstGeom prst="rect">
            <a:avLst/>
          </a:prstGeom>
        </p:spPr>
        <p:txBody>
          <a:bodyPr>
            <a:normAutofit/>
          </a:bodyPr>
          <a:lstStyle>
            <a:lvl1pPr marL="0" indent="0" algn="ctr">
              <a:buFont typeface="Arial" panose="020B0604020202020204" pitchFamily="34" charset="0"/>
              <a:buNone/>
              <a:defRPr sz="1800" b="1"/>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a:t>Click to add info</a:t>
            </a:r>
          </a:p>
        </p:txBody>
      </p:sp>
      <p:sp>
        <p:nvSpPr>
          <p:cNvPr id="7" name="Picture Placeholder 3">
            <a:extLst>
              <a:ext uri="{FF2B5EF4-FFF2-40B4-BE49-F238E27FC236}">
                <a16:creationId xmlns:a16="http://schemas.microsoft.com/office/drawing/2014/main" id="{35FE65B4-32F7-4E96-A597-9F14634A60A7}"/>
              </a:ext>
            </a:extLst>
          </p:cNvPr>
          <p:cNvSpPr>
            <a:spLocks noGrp="1"/>
          </p:cNvSpPr>
          <p:nvPr>
            <p:ph type="pic" sz="quarter" idx="12" hasCustomPrompt="1"/>
          </p:nvPr>
        </p:nvSpPr>
        <p:spPr>
          <a:xfrm>
            <a:off x="3596640" y="1828800"/>
            <a:ext cx="2468880" cy="2468880"/>
          </a:xfrm>
          <a:prstGeom prst="ellipse">
            <a:avLst/>
          </a:prstGeom>
          <a:noFill/>
          <a:ln w="38100">
            <a:solidFill>
              <a:schemeClr val="tx1"/>
            </a:solidFill>
          </a:ln>
        </p:spPr>
        <p:txBody>
          <a:bodyPr/>
          <a:lstStyle>
            <a:lvl1pPr marL="0" indent="0">
              <a:buNone/>
              <a:defRPr sz="2000"/>
            </a:lvl1pPr>
          </a:lstStyle>
          <a:p>
            <a:r>
              <a:rPr lang="en-US"/>
              <a:t>Paste headshot from OpenAsset</a:t>
            </a:r>
          </a:p>
        </p:txBody>
      </p:sp>
      <p:sp>
        <p:nvSpPr>
          <p:cNvPr id="8" name="Text Placeholder 5">
            <a:extLst>
              <a:ext uri="{FF2B5EF4-FFF2-40B4-BE49-F238E27FC236}">
                <a16:creationId xmlns:a16="http://schemas.microsoft.com/office/drawing/2014/main" id="{8110D88B-7B54-4D8E-9A35-D86B640F6F83}"/>
              </a:ext>
            </a:extLst>
          </p:cNvPr>
          <p:cNvSpPr>
            <a:spLocks noGrp="1"/>
          </p:cNvSpPr>
          <p:nvPr>
            <p:ph type="body" sz="quarter" idx="13" hasCustomPrompt="1"/>
          </p:nvPr>
        </p:nvSpPr>
        <p:spPr>
          <a:xfrm>
            <a:off x="3688080" y="4478337"/>
            <a:ext cx="2286000" cy="1828800"/>
          </a:xfrm>
          <a:prstGeom prst="rect">
            <a:avLst/>
          </a:prstGeom>
        </p:spPr>
        <p:txBody>
          <a:bodyPr>
            <a:normAutofit/>
          </a:bodyPr>
          <a:lstStyle>
            <a:lvl1pPr marL="0" indent="0" algn="ctr">
              <a:buFont typeface="Arial" panose="020B0604020202020204" pitchFamily="34" charset="0"/>
              <a:buNone/>
              <a:defRPr sz="1800" b="1"/>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a:t>Click to add info</a:t>
            </a:r>
          </a:p>
        </p:txBody>
      </p:sp>
      <p:sp>
        <p:nvSpPr>
          <p:cNvPr id="9" name="Picture Placeholder 3">
            <a:extLst>
              <a:ext uri="{FF2B5EF4-FFF2-40B4-BE49-F238E27FC236}">
                <a16:creationId xmlns:a16="http://schemas.microsoft.com/office/drawing/2014/main" id="{BAEB7CF1-4B60-43FD-BF66-99E071475E5D}"/>
              </a:ext>
            </a:extLst>
          </p:cNvPr>
          <p:cNvSpPr>
            <a:spLocks noGrp="1"/>
          </p:cNvSpPr>
          <p:nvPr>
            <p:ph type="pic" sz="quarter" idx="14" hasCustomPrompt="1"/>
          </p:nvPr>
        </p:nvSpPr>
        <p:spPr>
          <a:xfrm>
            <a:off x="6461760" y="1828800"/>
            <a:ext cx="2468880" cy="2468880"/>
          </a:xfrm>
          <a:prstGeom prst="ellipse">
            <a:avLst/>
          </a:prstGeom>
          <a:noFill/>
          <a:ln w="38100">
            <a:solidFill>
              <a:schemeClr val="tx1"/>
            </a:solidFill>
          </a:ln>
        </p:spPr>
        <p:txBody>
          <a:bodyPr/>
          <a:lstStyle>
            <a:lvl1pPr marL="0" indent="0">
              <a:buNone/>
              <a:defRPr sz="2000"/>
            </a:lvl1pPr>
          </a:lstStyle>
          <a:p>
            <a:r>
              <a:rPr lang="en-US"/>
              <a:t>Paste headshot from OpenAsset</a:t>
            </a:r>
          </a:p>
        </p:txBody>
      </p:sp>
      <p:sp>
        <p:nvSpPr>
          <p:cNvPr id="10" name="Text Placeholder 5">
            <a:extLst>
              <a:ext uri="{FF2B5EF4-FFF2-40B4-BE49-F238E27FC236}">
                <a16:creationId xmlns:a16="http://schemas.microsoft.com/office/drawing/2014/main" id="{7219EC4B-B4CE-41EA-A7F7-AF3DF20CC2F0}"/>
              </a:ext>
            </a:extLst>
          </p:cNvPr>
          <p:cNvSpPr>
            <a:spLocks noGrp="1"/>
          </p:cNvSpPr>
          <p:nvPr>
            <p:ph type="body" sz="quarter" idx="15" hasCustomPrompt="1"/>
          </p:nvPr>
        </p:nvSpPr>
        <p:spPr>
          <a:xfrm>
            <a:off x="6553200" y="4478337"/>
            <a:ext cx="2286000" cy="1828800"/>
          </a:xfrm>
          <a:prstGeom prst="rect">
            <a:avLst/>
          </a:prstGeom>
        </p:spPr>
        <p:txBody>
          <a:bodyPr>
            <a:normAutofit/>
          </a:bodyPr>
          <a:lstStyle>
            <a:lvl1pPr marL="0" indent="0" algn="ctr">
              <a:buFont typeface="Arial" panose="020B0604020202020204" pitchFamily="34" charset="0"/>
              <a:buNone/>
              <a:defRPr sz="1800" b="1"/>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a:t>Click to add info</a:t>
            </a:r>
          </a:p>
        </p:txBody>
      </p:sp>
      <p:sp>
        <p:nvSpPr>
          <p:cNvPr id="11" name="Picture Placeholder 3">
            <a:extLst>
              <a:ext uri="{FF2B5EF4-FFF2-40B4-BE49-F238E27FC236}">
                <a16:creationId xmlns:a16="http://schemas.microsoft.com/office/drawing/2014/main" id="{3B8B21E7-795C-4B5D-A273-92B06AE4AF58}"/>
              </a:ext>
            </a:extLst>
          </p:cNvPr>
          <p:cNvSpPr>
            <a:spLocks noGrp="1"/>
          </p:cNvSpPr>
          <p:nvPr>
            <p:ph type="pic" sz="quarter" idx="16" hasCustomPrompt="1"/>
          </p:nvPr>
        </p:nvSpPr>
        <p:spPr>
          <a:xfrm>
            <a:off x="9326880" y="1828800"/>
            <a:ext cx="2468880" cy="2468880"/>
          </a:xfrm>
          <a:prstGeom prst="ellipse">
            <a:avLst/>
          </a:prstGeom>
          <a:noFill/>
          <a:ln w="38100">
            <a:solidFill>
              <a:schemeClr val="tx1"/>
            </a:solidFill>
          </a:ln>
        </p:spPr>
        <p:txBody>
          <a:bodyPr/>
          <a:lstStyle>
            <a:lvl1pPr marL="0" indent="0">
              <a:buNone/>
              <a:defRPr sz="2000"/>
            </a:lvl1pPr>
          </a:lstStyle>
          <a:p>
            <a:r>
              <a:rPr lang="en-US"/>
              <a:t>Paste headshot from OpenAsset</a:t>
            </a:r>
          </a:p>
        </p:txBody>
      </p:sp>
      <p:sp>
        <p:nvSpPr>
          <p:cNvPr id="12" name="Text Placeholder 5">
            <a:extLst>
              <a:ext uri="{FF2B5EF4-FFF2-40B4-BE49-F238E27FC236}">
                <a16:creationId xmlns:a16="http://schemas.microsoft.com/office/drawing/2014/main" id="{7CEDC7B2-B5FC-47D1-9D98-DCB75BCF1D97}"/>
              </a:ext>
            </a:extLst>
          </p:cNvPr>
          <p:cNvSpPr>
            <a:spLocks noGrp="1"/>
          </p:cNvSpPr>
          <p:nvPr>
            <p:ph type="body" sz="quarter" idx="17" hasCustomPrompt="1"/>
          </p:nvPr>
        </p:nvSpPr>
        <p:spPr>
          <a:xfrm>
            <a:off x="9418320" y="4478337"/>
            <a:ext cx="2286000" cy="1828800"/>
          </a:xfrm>
          <a:prstGeom prst="rect">
            <a:avLst/>
          </a:prstGeom>
        </p:spPr>
        <p:txBody>
          <a:bodyPr>
            <a:normAutofit/>
          </a:bodyPr>
          <a:lstStyle>
            <a:lvl1pPr marL="0" indent="0" algn="ctr">
              <a:buFont typeface="Arial" panose="020B0604020202020204" pitchFamily="34" charset="0"/>
              <a:buNone/>
              <a:defRPr sz="1800" b="1"/>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a:t>Click to add info</a:t>
            </a:r>
          </a:p>
        </p:txBody>
      </p:sp>
    </p:spTree>
    <p:extLst>
      <p:ext uri="{BB962C8B-B14F-4D97-AF65-F5344CB8AC3E}">
        <p14:creationId xmlns:p14="http://schemas.microsoft.com/office/powerpoint/2010/main" val="18390908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G - 5 Key Team Member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57200"/>
            <a:ext cx="10972800" cy="1143000"/>
          </a:xfrm>
        </p:spPr>
        <p:txBody>
          <a:bodyPr/>
          <a:lstStyle>
            <a:lvl1pPr>
              <a:defRPr baseline="0">
                <a:solidFill>
                  <a:schemeClr val="bg2">
                    <a:lumMod val="50000"/>
                  </a:schemeClr>
                </a:solidFill>
              </a:defRPr>
            </a:lvl1pPr>
          </a:lstStyle>
          <a:p>
            <a:r>
              <a:rPr lang="en-US"/>
              <a:t>5 key team members</a:t>
            </a:r>
          </a:p>
        </p:txBody>
      </p:sp>
      <p:sp>
        <p:nvSpPr>
          <p:cNvPr id="4" name="Picture Placeholder 3">
            <a:extLst>
              <a:ext uri="{FF2B5EF4-FFF2-40B4-BE49-F238E27FC236}">
                <a16:creationId xmlns:a16="http://schemas.microsoft.com/office/drawing/2014/main" id="{73482FB0-0129-40D5-8367-9EEBFDBC3108}"/>
              </a:ext>
            </a:extLst>
          </p:cNvPr>
          <p:cNvSpPr>
            <a:spLocks noGrp="1"/>
          </p:cNvSpPr>
          <p:nvPr>
            <p:ph type="pic" sz="quarter" idx="10" hasCustomPrompt="1"/>
          </p:nvPr>
        </p:nvSpPr>
        <p:spPr>
          <a:xfrm>
            <a:off x="731520" y="1828800"/>
            <a:ext cx="1828800" cy="1828800"/>
          </a:xfrm>
          <a:prstGeom prst="ellipse">
            <a:avLst/>
          </a:prstGeom>
          <a:ln w="38100">
            <a:solidFill>
              <a:schemeClr val="tx1"/>
            </a:solidFill>
          </a:ln>
        </p:spPr>
        <p:txBody>
          <a:bodyPr>
            <a:noAutofit/>
          </a:bodyPr>
          <a:lstStyle>
            <a:lvl1pPr marL="0" indent="0">
              <a:buNone/>
              <a:defRPr sz="1400"/>
            </a:lvl1pPr>
          </a:lstStyle>
          <a:p>
            <a:r>
              <a:rPr lang="en-US"/>
              <a:t>Paste headshot from OpenAsset</a:t>
            </a:r>
          </a:p>
        </p:txBody>
      </p:sp>
      <p:sp>
        <p:nvSpPr>
          <p:cNvPr id="6" name="Text Placeholder 5">
            <a:extLst>
              <a:ext uri="{FF2B5EF4-FFF2-40B4-BE49-F238E27FC236}">
                <a16:creationId xmlns:a16="http://schemas.microsoft.com/office/drawing/2014/main" id="{B144C333-D6FC-4BD8-A22B-112FB48B89FE}"/>
              </a:ext>
            </a:extLst>
          </p:cNvPr>
          <p:cNvSpPr>
            <a:spLocks noGrp="1"/>
          </p:cNvSpPr>
          <p:nvPr>
            <p:ph type="body" sz="quarter" idx="11" hasCustomPrompt="1"/>
          </p:nvPr>
        </p:nvSpPr>
        <p:spPr>
          <a:xfrm>
            <a:off x="502920" y="3840480"/>
            <a:ext cx="2286000" cy="1280160"/>
          </a:xfrm>
          <a:prstGeom prst="rect">
            <a:avLst/>
          </a:prstGeom>
        </p:spPr>
        <p:txBody>
          <a:bodyPr>
            <a:normAutofit/>
          </a:bodyPr>
          <a:lstStyle>
            <a:lvl1pPr marL="0" indent="0" algn="ctr">
              <a:buFont typeface="Arial" panose="020B0604020202020204" pitchFamily="34" charset="0"/>
              <a:buNone/>
              <a:defRPr sz="1600" b="1"/>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a:t>Click to add info</a:t>
            </a:r>
          </a:p>
        </p:txBody>
      </p:sp>
      <p:sp>
        <p:nvSpPr>
          <p:cNvPr id="7" name="Picture Placeholder 3">
            <a:extLst>
              <a:ext uri="{FF2B5EF4-FFF2-40B4-BE49-F238E27FC236}">
                <a16:creationId xmlns:a16="http://schemas.microsoft.com/office/drawing/2014/main" id="{35FE65B4-32F7-4E96-A597-9F14634A60A7}"/>
              </a:ext>
            </a:extLst>
          </p:cNvPr>
          <p:cNvSpPr>
            <a:spLocks noGrp="1"/>
          </p:cNvSpPr>
          <p:nvPr>
            <p:ph type="pic" sz="quarter" idx="12" hasCustomPrompt="1"/>
          </p:nvPr>
        </p:nvSpPr>
        <p:spPr>
          <a:xfrm>
            <a:off x="2926080" y="3108960"/>
            <a:ext cx="1828800" cy="1828800"/>
          </a:xfrm>
          <a:prstGeom prst="ellipse">
            <a:avLst/>
          </a:prstGeom>
          <a:ln w="38100">
            <a:solidFill>
              <a:schemeClr val="tx1"/>
            </a:solidFill>
          </a:ln>
        </p:spPr>
        <p:txBody>
          <a:bodyPr>
            <a:noAutofit/>
          </a:bodyPr>
          <a:lstStyle>
            <a:lvl1pPr marL="0" indent="0">
              <a:buNone/>
              <a:defRPr sz="1400"/>
            </a:lvl1pPr>
          </a:lstStyle>
          <a:p>
            <a:r>
              <a:rPr lang="en-US"/>
              <a:t>Paste headshot from OpenAsset</a:t>
            </a:r>
          </a:p>
        </p:txBody>
      </p:sp>
      <p:sp>
        <p:nvSpPr>
          <p:cNvPr id="8" name="Text Placeholder 5">
            <a:extLst>
              <a:ext uri="{FF2B5EF4-FFF2-40B4-BE49-F238E27FC236}">
                <a16:creationId xmlns:a16="http://schemas.microsoft.com/office/drawing/2014/main" id="{8110D88B-7B54-4D8E-9A35-D86B640F6F83}"/>
              </a:ext>
            </a:extLst>
          </p:cNvPr>
          <p:cNvSpPr>
            <a:spLocks noGrp="1"/>
          </p:cNvSpPr>
          <p:nvPr>
            <p:ph type="body" sz="quarter" idx="13" hasCustomPrompt="1"/>
          </p:nvPr>
        </p:nvSpPr>
        <p:spPr>
          <a:xfrm>
            <a:off x="2699994" y="5120640"/>
            <a:ext cx="2286000" cy="1280160"/>
          </a:xfrm>
          <a:prstGeom prst="rect">
            <a:avLst/>
          </a:prstGeom>
        </p:spPr>
        <p:txBody>
          <a:bodyPr>
            <a:normAutofit/>
          </a:bodyPr>
          <a:lstStyle>
            <a:lvl1pPr marL="0" indent="0" algn="ctr">
              <a:buFont typeface="Arial" panose="020B0604020202020204" pitchFamily="34" charset="0"/>
              <a:buNone/>
              <a:defRPr sz="1600" b="1"/>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a:t>Click to add info</a:t>
            </a:r>
          </a:p>
        </p:txBody>
      </p:sp>
      <p:sp>
        <p:nvSpPr>
          <p:cNvPr id="9" name="Picture Placeholder 3">
            <a:extLst>
              <a:ext uri="{FF2B5EF4-FFF2-40B4-BE49-F238E27FC236}">
                <a16:creationId xmlns:a16="http://schemas.microsoft.com/office/drawing/2014/main" id="{BAEB7CF1-4B60-43FD-BF66-99E071475E5D}"/>
              </a:ext>
            </a:extLst>
          </p:cNvPr>
          <p:cNvSpPr>
            <a:spLocks noGrp="1"/>
          </p:cNvSpPr>
          <p:nvPr>
            <p:ph type="pic" sz="quarter" idx="14" hasCustomPrompt="1"/>
          </p:nvPr>
        </p:nvSpPr>
        <p:spPr>
          <a:xfrm>
            <a:off x="5120640" y="1828800"/>
            <a:ext cx="1828800" cy="1828800"/>
          </a:xfrm>
          <a:prstGeom prst="ellipse">
            <a:avLst/>
          </a:prstGeom>
          <a:ln w="38100">
            <a:solidFill>
              <a:schemeClr val="tx1"/>
            </a:solidFill>
          </a:ln>
        </p:spPr>
        <p:txBody>
          <a:bodyPr>
            <a:noAutofit/>
          </a:bodyPr>
          <a:lstStyle>
            <a:lvl1pPr marL="0" indent="0">
              <a:buNone/>
              <a:defRPr sz="1400"/>
            </a:lvl1pPr>
          </a:lstStyle>
          <a:p>
            <a:r>
              <a:rPr lang="en-US"/>
              <a:t>Paste headshot from OpenAsset</a:t>
            </a:r>
          </a:p>
        </p:txBody>
      </p:sp>
      <p:sp>
        <p:nvSpPr>
          <p:cNvPr id="10" name="Text Placeholder 5">
            <a:extLst>
              <a:ext uri="{FF2B5EF4-FFF2-40B4-BE49-F238E27FC236}">
                <a16:creationId xmlns:a16="http://schemas.microsoft.com/office/drawing/2014/main" id="{7219EC4B-B4CE-41EA-A7F7-AF3DF20CC2F0}"/>
              </a:ext>
            </a:extLst>
          </p:cNvPr>
          <p:cNvSpPr>
            <a:spLocks noGrp="1"/>
          </p:cNvSpPr>
          <p:nvPr>
            <p:ph type="body" sz="quarter" idx="15" hasCustomPrompt="1"/>
          </p:nvPr>
        </p:nvSpPr>
        <p:spPr>
          <a:xfrm>
            <a:off x="4892040" y="3840480"/>
            <a:ext cx="2286000" cy="1280160"/>
          </a:xfrm>
          <a:prstGeom prst="rect">
            <a:avLst/>
          </a:prstGeom>
        </p:spPr>
        <p:txBody>
          <a:bodyPr>
            <a:normAutofit/>
          </a:bodyPr>
          <a:lstStyle>
            <a:lvl1pPr marL="0" indent="0" algn="ctr">
              <a:buFont typeface="Arial" panose="020B0604020202020204" pitchFamily="34" charset="0"/>
              <a:buNone/>
              <a:defRPr sz="1600" b="1"/>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a:t>Click to add info</a:t>
            </a:r>
          </a:p>
        </p:txBody>
      </p:sp>
      <p:sp>
        <p:nvSpPr>
          <p:cNvPr id="11" name="Picture Placeholder 3">
            <a:extLst>
              <a:ext uri="{FF2B5EF4-FFF2-40B4-BE49-F238E27FC236}">
                <a16:creationId xmlns:a16="http://schemas.microsoft.com/office/drawing/2014/main" id="{3B8B21E7-795C-4B5D-A273-92B06AE4AF58}"/>
              </a:ext>
            </a:extLst>
          </p:cNvPr>
          <p:cNvSpPr>
            <a:spLocks noGrp="1"/>
          </p:cNvSpPr>
          <p:nvPr>
            <p:ph type="pic" sz="quarter" idx="16" hasCustomPrompt="1"/>
          </p:nvPr>
        </p:nvSpPr>
        <p:spPr>
          <a:xfrm>
            <a:off x="7315200" y="3108960"/>
            <a:ext cx="1828800" cy="1828800"/>
          </a:xfrm>
          <a:prstGeom prst="ellipse">
            <a:avLst/>
          </a:prstGeom>
          <a:ln w="38100">
            <a:solidFill>
              <a:schemeClr val="tx1"/>
            </a:solidFill>
          </a:ln>
        </p:spPr>
        <p:txBody>
          <a:bodyPr>
            <a:noAutofit/>
          </a:bodyPr>
          <a:lstStyle>
            <a:lvl1pPr marL="0" indent="0">
              <a:buNone/>
              <a:defRPr sz="1400"/>
            </a:lvl1pPr>
          </a:lstStyle>
          <a:p>
            <a:r>
              <a:rPr lang="en-US"/>
              <a:t>Paste headshot from OpenAsset</a:t>
            </a:r>
          </a:p>
        </p:txBody>
      </p:sp>
      <p:sp>
        <p:nvSpPr>
          <p:cNvPr id="12" name="Text Placeholder 5">
            <a:extLst>
              <a:ext uri="{FF2B5EF4-FFF2-40B4-BE49-F238E27FC236}">
                <a16:creationId xmlns:a16="http://schemas.microsoft.com/office/drawing/2014/main" id="{7CEDC7B2-B5FC-47D1-9D98-DCB75BCF1D97}"/>
              </a:ext>
            </a:extLst>
          </p:cNvPr>
          <p:cNvSpPr>
            <a:spLocks noGrp="1"/>
          </p:cNvSpPr>
          <p:nvPr>
            <p:ph type="body" sz="quarter" idx="17" hasCustomPrompt="1"/>
          </p:nvPr>
        </p:nvSpPr>
        <p:spPr>
          <a:xfrm>
            <a:off x="7081572" y="5120640"/>
            <a:ext cx="2286000" cy="1280160"/>
          </a:xfrm>
          <a:prstGeom prst="rect">
            <a:avLst/>
          </a:prstGeom>
        </p:spPr>
        <p:txBody>
          <a:bodyPr>
            <a:normAutofit/>
          </a:bodyPr>
          <a:lstStyle>
            <a:lvl1pPr marL="0" indent="0" algn="ctr">
              <a:buFont typeface="Arial" panose="020B0604020202020204" pitchFamily="34" charset="0"/>
              <a:buNone/>
              <a:defRPr sz="1600" b="1"/>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a:t>Click to add info</a:t>
            </a:r>
          </a:p>
        </p:txBody>
      </p:sp>
      <p:sp>
        <p:nvSpPr>
          <p:cNvPr id="5" name="Text Placeholder 4">
            <a:extLst>
              <a:ext uri="{FF2B5EF4-FFF2-40B4-BE49-F238E27FC236}">
                <a16:creationId xmlns:a16="http://schemas.microsoft.com/office/drawing/2014/main" id="{C8867EF1-E389-4B34-8D56-DF490FEAFAEA}"/>
              </a:ext>
            </a:extLst>
          </p:cNvPr>
          <p:cNvSpPr>
            <a:spLocks noGrp="1"/>
          </p:cNvSpPr>
          <p:nvPr>
            <p:ph type="body" sz="quarter" idx="18" hasCustomPrompt="1"/>
          </p:nvPr>
        </p:nvSpPr>
        <p:spPr>
          <a:xfrm>
            <a:off x="9281160" y="3840480"/>
            <a:ext cx="2286000" cy="1280160"/>
          </a:xfrm>
          <a:prstGeom prst="rect">
            <a:avLst/>
          </a:prstGeom>
        </p:spPr>
        <p:txBody>
          <a:bodyPr>
            <a:normAutofit/>
          </a:bodyPr>
          <a:lstStyle>
            <a:lvl1pPr marL="0" indent="0" algn="ctr">
              <a:buNone/>
              <a:defRPr sz="1600" b="1"/>
            </a:lvl1pPr>
          </a:lstStyle>
          <a:p>
            <a:pPr lvl="0"/>
            <a:r>
              <a:rPr lang="en-US"/>
              <a:t>Click to add info</a:t>
            </a:r>
          </a:p>
        </p:txBody>
      </p:sp>
      <p:sp>
        <p:nvSpPr>
          <p:cNvPr id="13" name="Picture Placeholder 3">
            <a:extLst>
              <a:ext uri="{FF2B5EF4-FFF2-40B4-BE49-F238E27FC236}">
                <a16:creationId xmlns:a16="http://schemas.microsoft.com/office/drawing/2014/main" id="{B5BD53E6-4DAC-400E-8846-7DD7E72F7224}"/>
              </a:ext>
            </a:extLst>
          </p:cNvPr>
          <p:cNvSpPr>
            <a:spLocks noGrp="1"/>
          </p:cNvSpPr>
          <p:nvPr>
            <p:ph type="pic" sz="quarter" idx="19" hasCustomPrompt="1"/>
          </p:nvPr>
        </p:nvSpPr>
        <p:spPr>
          <a:xfrm>
            <a:off x="9509760" y="1828800"/>
            <a:ext cx="1828800" cy="1828800"/>
          </a:xfrm>
          <a:prstGeom prst="ellipse">
            <a:avLst/>
          </a:prstGeom>
          <a:ln w="38100">
            <a:solidFill>
              <a:schemeClr val="tx1"/>
            </a:solidFill>
          </a:ln>
        </p:spPr>
        <p:txBody>
          <a:bodyPr>
            <a:noAutofit/>
          </a:bodyPr>
          <a:lstStyle>
            <a:lvl1pPr marL="0" indent="0">
              <a:buNone/>
              <a:defRPr sz="1400"/>
            </a:lvl1pPr>
          </a:lstStyle>
          <a:p>
            <a:r>
              <a:rPr lang="en-US"/>
              <a:t>Paste headshot from OpenAsset</a:t>
            </a:r>
          </a:p>
        </p:txBody>
      </p:sp>
    </p:spTree>
    <p:extLst>
      <p:ext uri="{BB962C8B-B14F-4D97-AF65-F5344CB8AC3E}">
        <p14:creationId xmlns:p14="http://schemas.microsoft.com/office/powerpoint/2010/main" val="21563303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G - 6 Key Team Member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57200"/>
            <a:ext cx="10972800" cy="1143000"/>
          </a:xfrm>
        </p:spPr>
        <p:txBody>
          <a:bodyPr/>
          <a:lstStyle>
            <a:lvl1pPr>
              <a:defRPr baseline="0">
                <a:solidFill>
                  <a:schemeClr val="bg2">
                    <a:lumMod val="50000"/>
                  </a:schemeClr>
                </a:solidFill>
              </a:defRPr>
            </a:lvl1pPr>
          </a:lstStyle>
          <a:p>
            <a:r>
              <a:rPr lang="en-US"/>
              <a:t>6 key team members</a:t>
            </a:r>
          </a:p>
        </p:txBody>
      </p:sp>
      <p:sp>
        <p:nvSpPr>
          <p:cNvPr id="4" name="Picture Placeholder 3">
            <a:extLst>
              <a:ext uri="{FF2B5EF4-FFF2-40B4-BE49-F238E27FC236}">
                <a16:creationId xmlns:a16="http://schemas.microsoft.com/office/drawing/2014/main" id="{73482FB0-0129-40D5-8367-9EEBFDBC3108}"/>
              </a:ext>
            </a:extLst>
          </p:cNvPr>
          <p:cNvSpPr>
            <a:spLocks noGrp="1"/>
          </p:cNvSpPr>
          <p:nvPr>
            <p:ph type="pic" sz="quarter" idx="10" hasCustomPrompt="1"/>
          </p:nvPr>
        </p:nvSpPr>
        <p:spPr>
          <a:xfrm>
            <a:off x="731520" y="1828799"/>
            <a:ext cx="1645920" cy="1645920"/>
          </a:xfrm>
          <a:prstGeom prst="ellipse">
            <a:avLst/>
          </a:prstGeom>
          <a:ln w="38100">
            <a:solidFill>
              <a:schemeClr val="tx1"/>
            </a:solidFill>
          </a:ln>
        </p:spPr>
        <p:txBody>
          <a:bodyPr>
            <a:noAutofit/>
          </a:bodyPr>
          <a:lstStyle>
            <a:lvl1pPr marL="0" indent="0">
              <a:buNone/>
              <a:defRPr sz="1200"/>
            </a:lvl1pPr>
          </a:lstStyle>
          <a:p>
            <a:r>
              <a:rPr lang="en-US"/>
              <a:t>Paste headshot from OpenAsset</a:t>
            </a:r>
          </a:p>
        </p:txBody>
      </p:sp>
      <p:sp>
        <p:nvSpPr>
          <p:cNvPr id="6" name="Text Placeholder 5">
            <a:extLst>
              <a:ext uri="{FF2B5EF4-FFF2-40B4-BE49-F238E27FC236}">
                <a16:creationId xmlns:a16="http://schemas.microsoft.com/office/drawing/2014/main" id="{B144C333-D6FC-4BD8-A22B-112FB48B89FE}"/>
              </a:ext>
            </a:extLst>
          </p:cNvPr>
          <p:cNvSpPr>
            <a:spLocks noGrp="1"/>
          </p:cNvSpPr>
          <p:nvPr>
            <p:ph type="body" sz="quarter" idx="11" hasCustomPrompt="1"/>
          </p:nvPr>
        </p:nvSpPr>
        <p:spPr>
          <a:xfrm>
            <a:off x="640080" y="3657600"/>
            <a:ext cx="1828800" cy="1371600"/>
          </a:xfrm>
          <a:prstGeom prst="rect">
            <a:avLst/>
          </a:prstGeom>
        </p:spPr>
        <p:txBody>
          <a:bodyPr>
            <a:normAutofit/>
          </a:bodyPr>
          <a:lstStyle>
            <a:lvl1pPr marL="0" indent="0" algn="ctr">
              <a:buFont typeface="Arial" panose="020B0604020202020204" pitchFamily="34" charset="0"/>
              <a:buNone/>
              <a:defRPr sz="1400" b="1"/>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a:t>Click to add info</a:t>
            </a:r>
          </a:p>
        </p:txBody>
      </p:sp>
      <p:sp>
        <p:nvSpPr>
          <p:cNvPr id="7" name="Picture Placeholder 3">
            <a:extLst>
              <a:ext uri="{FF2B5EF4-FFF2-40B4-BE49-F238E27FC236}">
                <a16:creationId xmlns:a16="http://schemas.microsoft.com/office/drawing/2014/main" id="{35FE65B4-32F7-4E96-A597-9F14634A60A7}"/>
              </a:ext>
            </a:extLst>
          </p:cNvPr>
          <p:cNvSpPr>
            <a:spLocks noGrp="1"/>
          </p:cNvSpPr>
          <p:nvPr>
            <p:ph type="pic" sz="quarter" idx="12" hasCustomPrompt="1"/>
          </p:nvPr>
        </p:nvSpPr>
        <p:spPr>
          <a:xfrm>
            <a:off x="2606040" y="3200400"/>
            <a:ext cx="1645920" cy="1645920"/>
          </a:xfrm>
          <a:prstGeom prst="ellipse">
            <a:avLst/>
          </a:prstGeom>
          <a:ln w="38100">
            <a:solidFill>
              <a:schemeClr val="tx1"/>
            </a:solidFill>
          </a:ln>
        </p:spPr>
        <p:txBody>
          <a:bodyPr>
            <a:noAutofit/>
          </a:bodyPr>
          <a:lstStyle>
            <a:lvl1pPr marL="0" indent="0">
              <a:buNone/>
              <a:defRPr sz="1200"/>
            </a:lvl1pPr>
          </a:lstStyle>
          <a:p>
            <a:r>
              <a:rPr lang="en-US"/>
              <a:t>Paste headshot from OpenAsset</a:t>
            </a:r>
          </a:p>
        </p:txBody>
      </p:sp>
      <p:sp>
        <p:nvSpPr>
          <p:cNvPr id="8" name="Text Placeholder 5">
            <a:extLst>
              <a:ext uri="{FF2B5EF4-FFF2-40B4-BE49-F238E27FC236}">
                <a16:creationId xmlns:a16="http://schemas.microsoft.com/office/drawing/2014/main" id="{8110D88B-7B54-4D8E-9A35-D86B640F6F83}"/>
              </a:ext>
            </a:extLst>
          </p:cNvPr>
          <p:cNvSpPr>
            <a:spLocks noGrp="1"/>
          </p:cNvSpPr>
          <p:nvPr>
            <p:ph type="body" sz="quarter" idx="13" hasCustomPrompt="1"/>
          </p:nvPr>
        </p:nvSpPr>
        <p:spPr>
          <a:xfrm>
            <a:off x="2514600" y="5029201"/>
            <a:ext cx="1828800" cy="1371600"/>
          </a:xfrm>
          <a:prstGeom prst="rect">
            <a:avLst/>
          </a:prstGeom>
        </p:spPr>
        <p:txBody>
          <a:bodyPr>
            <a:normAutofit/>
          </a:bodyPr>
          <a:lstStyle>
            <a:lvl1pPr marL="0" indent="0" algn="ctr">
              <a:buFont typeface="Arial" panose="020B0604020202020204" pitchFamily="34" charset="0"/>
              <a:buNone/>
              <a:defRPr sz="1400" b="1"/>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a:t>Click to add info</a:t>
            </a:r>
          </a:p>
        </p:txBody>
      </p:sp>
      <p:sp>
        <p:nvSpPr>
          <p:cNvPr id="9" name="Picture Placeholder 3">
            <a:extLst>
              <a:ext uri="{FF2B5EF4-FFF2-40B4-BE49-F238E27FC236}">
                <a16:creationId xmlns:a16="http://schemas.microsoft.com/office/drawing/2014/main" id="{BAEB7CF1-4B60-43FD-BF66-99E071475E5D}"/>
              </a:ext>
            </a:extLst>
          </p:cNvPr>
          <p:cNvSpPr>
            <a:spLocks noGrp="1"/>
          </p:cNvSpPr>
          <p:nvPr>
            <p:ph type="pic" sz="quarter" idx="14" hasCustomPrompt="1"/>
          </p:nvPr>
        </p:nvSpPr>
        <p:spPr>
          <a:xfrm>
            <a:off x="4480560" y="1828799"/>
            <a:ext cx="1645920" cy="1645920"/>
          </a:xfrm>
          <a:prstGeom prst="ellipse">
            <a:avLst/>
          </a:prstGeom>
          <a:ln w="38100">
            <a:solidFill>
              <a:schemeClr val="tx1"/>
            </a:solidFill>
          </a:ln>
        </p:spPr>
        <p:txBody>
          <a:bodyPr>
            <a:noAutofit/>
          </a:bodyPr>
          <a:lstStyle>
            <a:lvl1pPr marL="0" indent="0">
              <a:buNone/>
              <a:defRPr sz="1200"/>
            </a:lvl1pPr>
          </a:lstStyle>
          <a:p>
            <a:r>
              <a:rPr lang="en-US"/>
              <a:t>Paste headshot from OpenAsset</a:t>
            </a:r>
          </a:p>
        </p:txBody>
      </p:sp>
      <p:sp>
        <p:nvSpPr>
          <p:cNvPr id="10" name="Text Placeholder 5">
            <a:extLst>
              <a:ext uri="{FF2B5EF4-FFF2-40B4-BE49-F238E27FC236}">
                <a16:creationId xmlns:a16="http://schemas.microsoft.com/office/drawing/2014/main" id="{7219EC4B-B4CE-41EA-A7F7-AF3DF20CC2F0}"/>
              </a:ext>
            </a:extLst>
          </p:cNvPr>
          <p:cNvSpPr>
            <a:spLocks noGrp="1"/>
          </p:cNvSpPr>
          <p:nvPr>
            <p:ph type="body" sz="quarter" idx="15" hasCustomPrompt="1"/>
          </p:nvPr>
        </p:nvSpPr>
        <p:spPr>
          <a:xfrm>
            <a:off x="4389120" y="3657599"/>
            <a:ext cx="1828800" cy="1371600"/>
          </a:xfrm>
          <a:prstGeom prst="rect">
            <a:avLst/>
          </a:prstGeom>
        </p:spPr>
        <p:txBody>
          <a:bodyPr>
            <a:normAutofit/>
          </a:bodyPr>
          <a:lstStyle>
            <a:lvl1pPr marL="0" indent="0" algn="ctr">
              <a:buFont typeface="Arial" panose="020B0604020202020204" pitchFamily="34" charset="0"/>
              <a:buNone/>
              <a:defRPr sz="1400" b="1"/>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a:t>Click to add info</a:t>
            </a:r>
          </a:p>
        </p:txBody>
      </p:sp>
      <p:sp>
        <p:nvSpPr>
          <p:cNvPr id="11" name="Picture Placeholder 3">
            <a:extLst>
              <a:ext uri="{FF2B5EF4-FFF2-40B4-BE49-F238E27FC236}">
                <a16:creationId xmlns:a16="http://schemas.microsoft.com/office/drawing/2014/main" id="{3B8B21E7-795C-4B5D-A273-92B06AE4AF58}"/>
              </a:ext>
            </a:extLst>
          </p:cNvPr>
          <p:cNvSpPr>
            <a:spLocks noGrp="1"/>
          </p:cNvSpPr>
          <p:nvPr>
            <p:ph type="pic" sz="quarter" idx="16" hasCustomPrompt="1"/>
          </p:nvPr>
        </p:nvSpPr>
        <p:spPr>
          <a:xfrm>
            <a:off x="6355080" y="3200399"/>
            <a:ext cx="1645920" cy="1645920"/>
          </a:xfrm>
          <a:prstGeom prst="ellipse">
            <a:avLst/>
          </a:prstGeom>
          <a:ln w="38100">
            <a:solidFill>
              <a:schemeClr val="tx1"/>
            </a:solidFill>
          </a:ln>
        </p:spPr>
        <p:txBody>
          <a:bodyPr>
            <a:noAutofit/>
          </a:bodyPr>
          <a:lstStyle>
            <a:lvl1pPr marL="0" indent="0">
              <a:buNone/>
              <a:defRPr sz="1200"/>
            </a:lvl1pPr>
          </a:lstStyle>
          <a:p>
            <a:r>
              <a:rPr lang="en-US"/>
              <a:t>Paste headshot from OpenAsset</a:t>
            </a:r>
          </a:p>
        </p:txBody>
      </p:sp>
      <p:sp>
        <p:nvSpPr>
          <p:cNvPr id="12" name="Text Placeholder 5">
            <a:extLst>
              <a:ext uri="{FF2B5EF4-FFF2-40B4-BE49-F238E27FC236}">
                <a16:creationId xmlns:a16="http://schemas.microsoft.com/office/drawing/2014/main" id="{7CEDC7B2-B5FC-47D1-9D98-DCB75BCF1D97}"/>
              </a:ext>
            </a:extLst>
          </p:cNvPr>
          <p:cNvSpPr>
            <a:spLocks noGrp="1"/>
          </p:cNvSpPr>
          <p:nvPr>
            <p:ph type="body" sz="quarter" idx="17" hasCustomPrompt="1"/>
          </p:nvPr>
        </p:nvSpPr>
        <p:spPr>
          <a:xfrm>
            <a:off x="6263640" y="5029200"/>
            <a:ext cx="1828800" cy="1371600"/>
          </a:xfrm>
          <a:prstGeom prst="rect">
            <a:avLst/>
          </a:prstGeom>
        </p:spPr>
        <p:txBody>
          <a:bodyPr>
            <a:normAutofit/>
          </a:bodyPr>
          <a:lstStyle>
            <a:lvl1pPr marL="0" indent="0" algn="ctr">
              <a:buFont typeface="Arial" panose="020B0604020202020204" pitchFamily="34" charset="0"/>
              <a:buNone/>
              <a:defRPr sz="1400" b="1"/>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a:t>Click to add info</a:t>
            </a:r>
          </a:p>
        </p:txBody>
      </p:sp>
      <p:sp>
        <p:nvSpPr>
          <p:cNvPr id="5" name="Text Placeholder 4">
            <a:extLst>
              <a:ext uri="{FF2B5EF4-FFF2-40B4-BE49-F238E27FC236}">
                <a16:creationId xmlns:a16="http://schemas.microsoft.com/office/drawing/2014/main" id="{C8867EF1-E389-4B34-8D56-DF490FEAFAEA}"/>
              </a:ext>
            </a:extLst>
          </p:cNvPr>
          <p:cNvSpPr>
            <a:spLocks noGrp="1"/>
          </p:cNvSpPr>
          <p:nvPr>
            <p:ph type="body" sz="quarter" idx="18" hasCustomPrompt="1"/>
          </p:nvPr>
        </p:nvSpPr>
        <p:spPr>
          <a:xfrm>
            <a:off x="8138160" y="3657599"/>
            <a:ext cx="1828800" cy="1371600"/>
          </a:xfrm>
          <a:prstGeom prst="rect">
            <a:avLst/>
          </a:prstGeom>
        </p:spPr>
        <p:txBody>
          <a:bodyPr>
            <a:normAutofit/>
          </a:bodyPr>
          <a:lstStyle>
            <a:lvl1pPr marL="0" indent="0" algn="ctr">
              <a:buNone/>
              <a:defRPr sz="1400" b="1"/>
            </a:lvl1pPr>
          </a:lstStyle>
          <a:p>
            <a:pPr lvl="0"/>
            <a:r>
              <a:rPr lang="en-US"/>
              <a:t>Click to add info</a:t>
            </a:r>
          </a:p>
        </p:txBody>
      </p:sp>
      <p:sp>
        <p:nvSpPr>
          <p:cNvPr id="13" name="Picture Placeholder 3">
            <a:extLst>
              <a:ext uri="{FF2B5EF4-FFF2-40B4-BE49-F238E27FC236}">
                <a16:creationId xmlns:a16="http://schemas.microsoft.com/office/drawing/2014/main" id="{B5BD53E6-4DAC-400E-8846-7DD7E72F7224}"/>
              </a:ext>
            </a:extLst>
          </p:cNvPr>
          <p:cNvSpPr>
            <a:spLocks noGrp="1"/>
          </p:cNvSpPr>
          <p:nvPr>
            <p:ph type="pic" sz="quarter" idx="19" hasCustomPrompt="1"/>
          </p:nvPr>
        </p:nvSpPr>
        <p:spPr>
          <a:xfrm>
            <a:off x="8229600" y="1828799"/>
            <a:ext cx="1645920" cy="1645920"/>
          </a:xfrm>
          <a:prstGeom prst="ellipse">
            <a:avLst/>
          </a:prstGeom>
          <a:ln w="38100">
            <a:solidFill>
              <a:schemeClr val="tx1"/>
            </a:solidFill>
          </a:ln>
        </p:spPr>
        <p:txBody>
          <a:bodyPr>
            <a:noAutofit/>
          </a:bodyPr>
          <a:lstStyle>
            <a:lvl1pPr marL="0" indent="0">
              <a:buNone/>
              <a:defRPr sz="1200"/>
            </a:lvl1pPr>
          </a:lstStyle>
          <a:p>
            <a:r>
              <a:rPr lang="en-US"/>
              <a:t>Paste headshot from OpenAsset</a:t>
            </a:r>
          </a:p>
        </p:txBody>
      </p:sp>
      <p:sp>
        <p:nvSpPr>
          <p:cNvPr id="14" name="Picture Placeholder 3">
            <a:extLst>
              <a:ext uri="{FF2B5EF4-FFF2-40B4-BE49-F238E27FC236}">
                <a16:creationId xmlns:a16="http://schemas.microsoft.com/office/drawing/2014/main" id="{7B9EF58A-8CA9-46A1-84A7-D4273DED846C}"/>
              </a:ext>
            </a:extLst>
          </p:cNvPr>
          <p:cNvSpPr>
            <a:spLocks noGrp="1"/>
          </p:cNvSpPr>
          <p:nvPr>
            <p:ph type="pic" sz="quarter" idx="20" hasCustomPrompt="1"/>
          </p:nvPr>
        </p:nvSpPr>
        <p:spPr>
          <a:xfrm>
            <a:off x="10104120" y="3200400"/>
            <a:ext cx="1645920" cy="1645920"/>
          </a:xfrm>
          <a:prstGeom prst="ellipse">
            <a:avLst/>
          </a:prstGeom>
          <a:ln w="38100">
            <a:solidFill>
              <a:schemeClr val="tx1"/>
            </a:solidFill>
          </a:ln>
        </p:spPr>
        <p:txBody>
          <a:bodyPr>
            <a:noAutofit/>
          </a:bodyPr>
          <a:lstStyle>
            <a:lvl1pPr marL="0" indent="0">
              <a:buNone/>
              <a:defRPr sz="1200"/>
            </a:lvl1pPr>
          </a:lstStyle>
          <a:p>
            <a:r>
              <a:rPr lang="en-US"/>
              <a:t>Paste headshot from OpenAsset</a:t>
            </a:r>
          </a:p>
        </p:txBody>
      </p:sp>
      <p:sp>
        <p:nvSpPr>
          <p:cNvPr id="15" name="Text Placeholder 14">
            <a:extLst>
              <a:ext uri="{FF2B5EF4-FFF2-40B4-BE49-F238E27FC236}">
                <a16:creationId xmlns:a16="http://schemas.microsoft.com/office/drawing/2014/main" id="{1C228B8A-FA16-4E4A-953C-A6B0E2B4E13E}"/>
              </a:ext>
            </a:extLst>
          </p:cNvPr>
          <p:cNvSpPr>
            <a:spLocks noGrp="1"/>
          </p:cNvSpPr>
          <p:nvPr>
            <p:ph type="body" sz="quarter" idx="21" hasCustomPrompt="1"/>
          </p:nvPr>
        </p:nvSpPr>
        <p:spPr>
          <a:xfrm>
            <a:off x="10012680" y="5029200"/>
            <a:ext cx="1828800" cy="1371600"/>
          </a:xfrm>
          <a:prstGeom prst="rect">
            <a:avLst/>
          </a:prstGeom>
        </p:spPr>
        <p:txBody>
          <a:bodyPr>
            <a:normAutofit/>
          </a:bodyPr>
          <a:lstStyle>
            <a:lvl1pPr marL="0" indent="0" algn="ctr">
              <a:buNone/>
              <a:defRPr sz="1400" b="1"/>
            </a:lvl1pPr>
            <a:lvl2pPr marL="457200" indent="0" algn="ctr">
              <a:buNone/>
              <a:defRPr sz="1600"/>
            </a:lvl2pPr>
            <a:lvl3pPr marL="914400" indent="0" algn="ctr">
              <a:buNone/>
              <a:defRPr sz="1400"/>
            </a:lvl3pPr>
            <a:lvl4pPr marL="1371600" indent="0" algn="ctr">
              <a:buNone/>
              <a:defRPr sz="1200"/>
            </a:lvl4pPr>
            <a:lvl5pPr marL="1828800" indent="0" algn="ctr">
              <a:buNone/>
              <a:defRPr sz="1200"/>
            </a:lvl5pPr>
          </a:lstStyle>
          <a:p>
            <a:pPr lvl="0"/>
            <a:r>
              <a:rPr lang="en-US"/>
              <a:t>Click to add info</a:t>
            </a:r>
          </a:p>
        </p:txBody>
      </p:sp>
    </p:spTree>
    <p:extLst>
      <p:ext uri="{BB962C8B-B14F-4D97-AF65-F5344CB8AC3E}">
        <p14:creationId xmlns:p14="http://schemas.microsoft.com/office/powerpoint/2010/main" val="16070695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 Hero Image/Title only">
    <p:spTree>
      <p:nvGrpSpPr>
        <p:cNvPr id="1" name=""/>
        <p:cNvGrpSpPr/>
        <p:nvPr/>
      </p:nvGrpSpPr>
      <p:grpSpPr>
        <a:xfrm>
          <a:off x="0" y="0"/>
          <a:ext cx="0" cy="0"/>
          <a:chOff x="0" y="0"/>
          <a:chExt cx="0" cy="0"/>
        </a:xfrm>
      </p:grpSpPr>
      <p:sp>
        <p:nvSpPr>
          <p:cNvPr id="3" name="Rectangle 2"/>
          <p:cNvSpPr/>
          <p:nvPr/>
        </p:nvSpPr>
        <p:spPr>
          <a:xfrm>
            <a:off x="0" y="5727030"/>
            <a:ext cx="12191999" cy="1130970"/>
          </a:xfrm>
          <a:prstGeom prst="rect">
            <a:avLst/>
          </a:prstGeom>
          <a:solidFill>
            <a:srgbClr val="464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5" name="Rectangle 4"/>
          <p:cNvSpPr/>
          <p:nvPr/>
        </p:nvSpPr>
        <p:spPr>
          <a:xfrm>
            <a:off x="0" y="5157086"/>
            <a:ext cx="12192000" cy="575353"/>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01352" y="6189775"/>
            <a:ext cx="1781174" cy="271830"/>
          </a:xfrm>
          <a:prstGeom prst="rect">
            <a:avLst/>
          </a:prstGeom>
        </p:spPr>
      </p:pic>
      <p:sp>
        <p:nvSpPr>
          <p:cNvPr id="7" name="Picture Placeholder 2"/>
          <p:cNvSpPr>
            <a:spLocks noGrp="1"/>
          </p:cNvSpPr>
          <p:nvPr>
            <p:ph type="pic" idx="10" hasCustomPrompt="1"/>
          </p:nvPr>
        </p:nvSpPr>
        <p:spPr>
          <a:xfrm>
            <a:off x="0" y="0"/>
            <a:ext cx="12192000" cy="5157086"/>
          </a:xfrm>
          <a:prstGeom prst="rect">
            <a:avLst/>
          </a:prstGeom>
        </p:spPr>
        <p:txBody>
          <a:bodyPr>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a:t>
            </a:r>
            <a:br>
              <a:rPr lang="en-US"/>
            </a:br>
            <a:r>
              <a:rPr lang="en-US"/>
              <a:t>picture or graphic</a:t>
            </a:r>
          </a:p>
        </p:txBody>
      </p:sp>
      <p:sp>
        <p:nvSpPr>
          <p:cNvPr id="2" name="Title 1">
            <a:extLst>
              <a:ext uri="{FF2B5EF4-FFF2-40B4-BE49-F238E27FC236}">
                <a16:creationId xmlns:a16="http://schemas.microsoft.com/office/drawing/2014/main" id="{50821318-4F41-4C9F-8D5F-68E8290CF30C}"/>
              </a:ext>
            </a:extLst>
          </p:cNvPr>
          <p:cNvSpPr>
            <a:spLocks noGrp="1"/>
          </p:cNvSpPr>
          <p:nvPr>
            <p:ph type="title" hasCustomPrompt="1"/>
          </p:nvPr>
        </p:nvSpPr>
        <p:spPr>
          <a:xfrm>
            <a:off x="731520" y="5724144"/>
            <a:ext cx="9144000" cy="1133856"/>
          </a:xfrm>
        </p:spPr>
        <p:txBody>
          <a:bodyPr lIns="0" anchor="ctr" anchorCtr="0">
            <a:normAutofit/>
          </a:bodyPr>
          <a:lstStyle>
            <a:lvl1pPr>
              <a:defRPr sz="3200">
                <a:solidFill>
                  <a:schemeClr val="tx1"/>
                </a:solidFill>
              </a:defRPr>
            </a:lvl1pPr>
          </a:lstStyle>
          <a:p>
            <a:r>
              <a:rPr lang="en-US"/>
              <a:t>Click to Edit Title Slide</a:t>
            </a:r>
          </a:p>
        </p:txBody>
      </p:sp>
    </p:spTree>
    <p:extLst>
      <p:ext uri="{BB962C8B-B14F-4D97-AF65-F5344CB8AC3E}">
        <p14:creationId xmlns:p14="http://schemas.microsoft.com/office/powerpoint/2010/main" val="37487222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itle - Color Bloc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A835ABE-26A9-D215-9A37-8AF9ABE20B72}"/>
              </a:ext>
            </a:extLst>
          </p:cNvPr>
          <p:cNvSpPr/>
          <p:nvPr userDrawn="1"/>
        </p:nvSpPr>
        <p:spPr>
          <a:xfrm>
            <a:off x="0" y="6400800"/>
            <a:ext cx="12191999" cy="457200"/>
          </a:xfrm>
          <a:prstGeom prst="rect">
            <a:avLst/>
          </a:prstGeom>
          <a:solidFill>
            <a:srgbClr val="464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cxnSp>
        <p:nvCxnSpPr>
          <p:cNvPr id="3" name="Straight Connector 2">
            <a:extLst>
              <a:ext uri="{FF2B5EF4-FFF2-40B4-BE49-F238E27FC236}">
                <a16:creationId xmlns:a16="http://schemas.microsoft.com/office/drawing/2014/main" id="{27BB2533-4F29-D377-C38B-FB4D3EC2F730}"/>
              </a:ext>
            </a:extLst>
          </p:cNvPr>
          <p:cNvCxnSpPr/>
          <p:nvPr userDrawn="1"/>
        </p:nvCxnSpPr>
        <p:spPr>
          <a:xfrm>
            <a:off x="768096" y="6466805"/>
            <a:ext cx="972" cy="336052"/>
          </a:xfrm>
          <a:prstGeom prst="line">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15542EA4-D6AC-021D-2ABB-47BDDE1CC42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29024" y="6537297"/>
            <a:ext cx="1207008" cy="184205"/>
          </a:xfrm>
          <a:prstGeom prst="rect">
            <a:avLst/>
          </a:prstGeom>
        </p:spPr>
      </p:pic>
      <p:sp>
        <p:nvSpPr>
          <p:cNvPr id="5" name="TextBox 4">
            <a:extLst>
              <a:ext uri="{FF2B5EF4-FFF2-40B4-BE49-F238E27FC236}">
                <a16:creationId xmlns:a16="http://schemas.microsoft.com/office/drawing/2014/main" id="{A5C0E2FB-B0B5-8909-BCDC-21511534EC3A}"/>
              </a:ext>
            </a:extLst>
          </p:cNvPr>
          <p:cNvSpPr txBox="1"/>
          <p:nvPr userDrawn="1"/>
        </p:nvSpPr>
        <p:spPr>
          <a:xfrm>
            <a:off x="988524" y="6394450"/>
            <a:ext cx="8603532" cy="457200"/>
          </a:xfrm>
          <a:prstGeom prst="rect">
            <a:avLst/>
          </a:prstGeom>
          <a:noFill/>
        </p:spPr>
        <p:txBody>
          <a:bodyPr wrap="square" lIns="0" tIns="0" rIns="0" bIns="0" rtlCol="0" anchor="ctr" anchorCtr="0">
            <a:noAutofit/>
          </a:bodyPr>
          <a:lstStyle/>
          <a:p>
            <a:r>
              <a:rPr lang="en-US" sz="1100" b="1">
                <a:solidFill>
                  <a:schemeClr val="tx1">
                    <a:lumMod val="65000"/>
                  </a:schemeClr>
                </a:solidFill>
              </a:rPr>
              <a:t>New Jersey Turnpike Authority</a:t>
            </a:r>
          </a:p>
        </p:txBody>
      </p:sp>
      <p:sp>
        <p:nvSpPr>
          <p:cNvPr id="6" name="TextBox 5">
            <a:extLst>
              <a:ext uri="{FF2B5EF4-FFF2-40B4-BE49-F238E27FC236}">
                <a16:creationId xmlns:a16="http://schemas.microsoft.com/office/drawing/2014/main" id="{2DFDCA05-2681-8E79-F615-81BA0FCD95E2}"/>
              </a:ext>
            </a:extLst>
          </p:cNvPr>
          <p:cNvSpPr txBox="1"/>
          <p:nvPr userDrawn="1"/>
        </p:nvSpPr>
        <p:spPr>
          <a:xfrm>
            <a:off x="0" y="6400800"/>
            <a:ext cx="548640" cy="457200"/>
          </a:xfrm>
          <a:prstGeom prst="rect">
            <a:avLst/>
          </a:prstGeom>
          <a:noFill/>
        </p:spPr>
        <p:txBody>
          <a:bodyPr wrap="square" lIns="0" tIns="0" rIns="0" bIns="0" rtlCol="0" anchor="ctr" anchorCtr="0">
            <a:noAutofit/>
          </a:bodyPr>
          <a:lstStyle/>
          <a:p>
            <a:pPr algn="r"/>
            <a:fld id="{CB728413-3224-4065-BF78-0ADD9388F522}" type="slidenum">
              <a:rPr lang="en-US" sz="1100" smtClean="0">
                <a:solidFill>
                  <a:schemeClr val="tx1"/>
                </a:solidFill>
              </a:rPr>
              <a:pPr algn="r"/>
              <a:t>‹#›</a:t>
            </a:fld>
            <a:endParaRPr lang="en-US" sz="1100">
              <a:solidFill>
                <a:schemeClr val="tx1"/>
              </a:solidFill>
            </a:endParaRPr>
          </a:p>
        </p:txBody>
      </p:sp>
    </p:spTree>
    <p:extLst>
      <p:ext uri="{BB962C8B-B14F-4D97-AF65-F5344CB8AC3E}">
        <p14:creationId xmlns:p14="http://schemas.microsoft.com/office/powerpoint/2010/main" val="23225454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67543777"/>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Content - Single Column">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1032DC1B-41EE-832F-E09A-B5481577ED28}"/>
              </a:ext>
            </a:extLst>
          </p:cNvPr>
          <p:cNvSpPr>
            <a:spLocks noGrp="1"/>
          </p:cNvSpPr>
          <p:nvPr>
            <p:ph sz="half" idx="10"/>
          </p:nvPr>
        </p:nvSpPr>
        <p:spPr>
          <a:xfrm>
            <a:off x="731519" y="1825625"/>
            <a:ext cx="10698479" cy="4343400"/>
          </a:xfrm>
          <a:prstGeom prst="rect">
            <a:avLst/>
          </a:prstGeom>
        </p:spPr>
        <p:txBody>
          <a:bodyPr>
            <a:normAutofit/>
          </a:bodyPr>
          <a:lstStyle>
            <a:lvl1pPr>
              <a:lnSpc>
                <a:spcPct val="100000"/>
              </a:lnSpc>
              <a:spcBef>
                <a:spcPts val="1000"/>
              </a:spcBef>
              <a:buClr>
                <a:schemeClr val="bg2"/>
              </a:buClr>
              <a:defRPr>
                <a:solidFill>
                  <a:schemeClr val="tx2"/>
                </a:solidFill>
              </a:defRPr>
            </a:lvl1pPr>
            <a:lvl2pPr>
              <a:lnSpc>
                <a:spcPct val="100000"/>
              </a:lnSpc>
              <a:spcBef>
                <a:spcPts val="1000"/>
              </a:spcBef>
              <a:buClr>
                <a:schemeClr val="bg2"/>
              </a:buClr>
              <a:defRPr>
                <a:solidFill>
                  <a:schemeClr val="tx2"/>
                </a:solidFill>
              </a:defRPr>
            </a:lvl2pPr>
            <a:lvl3pPr>
              <a:lnSpc>
                <a:spcPct val="100000"/>
              </a:lnSpc>
              <a:spcBef>
                <a:spcPts val="1000"/>
              </a:spcBef>
              <a:buClr>
                <a:schemeClr val="bg2"/>
              </a:buClr>
              <a:defRPr>
                <a:solidFill>
                  <a:schemeClr val="tx2"/>
                </a:solidFill>
              </a:defRPr>
            </a:lvl3pPr>
            <a:lvl4pPr>
              <a:lnSpc>
                <a:spcPct val="100000"/>
              </a:lnSpc>
              <a:spcBef>
                <a:spcPts val="1000"/>
              </a:spcBef>
              <a:buClr>
                <a:schemeClr val="bg2"/>
              </a:buClr>
              <a:defRPr>
                <a:solidFill>
                  <a:schemeClr val="tx2"/>
                </a:solidFill>
              </a:defRPr>
            </a:lvl4pPr>
            <a:lvl5pPr>
              <a:lnSpc>
                <a:spcPct val="100000"/>
              </a:lnSpc>
              <a:spcBef>
                <a:spcPts val="1000"/>
              </a:spcBef>
              <a:buClr>
                <a:schemeClr val="bg2"/>
              </a:buCl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457200" y="457200"/>
            <a:ext cx="10972800" cy="1143000"/>
          </a:xfrm>
        </p:spPr>
        <p:txBody>
          <a:bodyPr/>
          <a:lstStyle>
            <a:lvl1pPr>
              <a:defRPr baseline="0">
                <a:solidFill>
                  <a:schemeClr val="bg2"/>
                </a:solidFill>
              </a:defRPr>
            </a:lvl1pPr>
          </a:lstStyle>
          <a:p>
            <a:r>
              <a:rPr lang="en-US"/>
              <a:t>Click to Edit</a:t>
            </a:r>
          </a:p>
        </p:txBody>
      </p:sp>
    </p:spTree>
    <p:extLst>
      <p:ext uri="{BB962C8B-B14F-4D97-AF65-F5344CB8AC3E}">
        <p14:creationId xmlns:p14="http://schemas.microsoft.com/office/powerpoint/2010/main" val="28044820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 Hero Image - Three lines">
    <p:spTree>
      <p:nvGrpSpPr>
        <p:cNvPr id="1" name=""/>
        <p:cNvGrpSpPr/>
        <p:nvPr/>
      </p:nvGrpSpPr>
      <p:grpSpPr>
        <a:xfrm>
          <a:off x="0" y="0"/>
          <a:ext cx="0" cy="0"/>
          <a:chOff x="0" y="0"/>
          <a:chExt cx="0" cy="0"/>
        </a:xfrm>
      </p:grpSpPr>
      <p:sp>
        <p:nvSpPr>
          <p:cNvPr id="3" name="Rectangle 2"/>
          <p:cNvSpPr/>
          <p:nvPr/>
        </p:nvSpPr>
        <p:spPr>
          <a:xfrm>
            <a:off x="0" y="5727030"/>
            <a:ext cx="12191999" cy="1130970"/>
          </a:xfrm>
          <a:prstGeom prst="rect">
            <a:avLst/>
          </a:prstGeom>
          <a:solidFill>
            <a:srgbClr val="464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5" name="Rectangle 4"/>
          <p:cNvSpPr/>
          <p:nvPr/>
        </p:nvSpPr>
        <p:spPr>
          <a:xfrm>
            <a:off x="0" y="5157086"/>
            <a:ext cx="12192000" cy="575353"/>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01352" y="6189775"/>
            <a:ext cx="1781174" cy="271830"/>
          </a:xfrm>
          <a:prstGeom prst="rect">
            <a:avLst/>
          </a:prstGeom>
        </p:spPr>
      </p:pic>
      <p:sp>
        <p:nvSpPr>
          <p:cNvPr id="7" name="Picture Placeholder 2"/>
          <p:cNvSpPr>
            <a:spLocks noGrp="1"/>
          </p:cNvSpPr>
          <p:nvPr>
            <p:ph type="pic" idx="10" hasCustomPrompt="1"/>
          </p:nvPr>
        </p:nvSpPr>
        <p:spPr>
          <a:xfrm>
            <a:off x="0" y="0"/>
            <a:ext cx="12192000" cy="5157086"/>
          </a:xfrm>
          <a:prstGeom prst="rect">
            <a:avLst/>
          </a:prstGeom>
        </p:spPr>
        <p:txBody>
          <a:bodyPr>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a:t>
            </a:r>
            <a:br>
              <a:rPr lang="en-US"/>
            </a:br>
            <a:r>
              <a:rPr lang="en-US"/>
              <a:t>picture or graphic</a:t>
            </a:r>
          </a:p>
        </p:txBody>
      </p:sp>
      <p:sp>
        <p:nvSpPr>
          <p:cNvPr id="2" name="Title 1">
            <a:extLst>
              <a:ext uri="{FF2B5EF4-FFF2-40B4-BE49-F238E27FC236}">
                <a16:creationId xmlns:a16="http://schemas.microsoft.com/office/drawing/2014/main" id="{21B8C7AC-34E1-4BEB-B854-E748A9EBF7D7}"/>
              </a:ext>
            </a:extLst>
          </p:cNvPr>
          <p:cNvSpPr>
            <a:spLocks noGrp="1"/>
          </p:cNvSpPr>
          <p:nvPr>
            <p:ph type="title" hasCustomPrompt="1"/>
          </p:nvPr>
        </p:nvSpPr>
        <p:spPr>
          <a:xfrm>
            <a:off x="731520" y="5724144"/>
            <a:ext cx="9144000" cy="585216"/>
          </a:xfrm>
        </p:spPr>
        <p:txBody>
          <a:bodyPr lIns="0" anchor="b" anchorCtr="0">
            <a:normAutofit/>
          </a:bodyPr>
          <a:lstStyle>
            <a:lvl1pPr>
              <a:defRPr sz="2400">
                <a:solidFill>
                  <a:schemeClr val="tx1"/>
                </a:solidFill>
              </a:defRPr>
            </a:lvl1pPr>
          </a:lstStyle>
          <a:p>
            <a:r>
              <a:rPr lang="en-US"/>
              <a:t>Click to Edit Title Slide</a:t>
            </a:r>
          </a:p>
        </p:txBody>
      </p:sp>
      <p:sp>
        <p:nvSpPr>
          <p:cNvPr id="9" name="Text Placeholder 8">
            <a:extLst>
              <a:ext uri="{FF2B5EF4-FFF2-40B4-BE49-F238E27FC236}">
                <a16:creationId xmlns:a16="http://schemas.microsoft.com/office/drawing/2014/main" id="{9652647A-6757-4D86-9DE9-B809A5C51A19}"/>
              </a:ext>
            </a:extLst>
          </p:cNvPr>
          <p:cNvSpPr>
            <a:spLocks noGrp="1"/>
          </p:cNvSpPr>
          <p:nvPr>
            <p:ph type="body" sz="quarter" idx="11" hasCustomPrompt="1"/>
          </p:nvPr>
        </p:nvSpPr>
        <p:spPr>
          <a:xfrm>
            <a:off x="731838" y="6308725"/>
            <a:ext cx="9144000" cy="273050"/>
          </a:xfrm>
        </p:spPr>
        <p:txBody>
          <a:bodyPr lIns="0" anchor="ctr" anchorCtr="0">
            <a:normAutofit/>
          </a:bodyPr>
          <a:lstStyle>
            <a:lvl1pPr marL="0" indent="0">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subtitle</a:t>
            </a:r>
          </a:p>
        </p:txBody>
      </p:sp>
      <p:sp>
        <p:nvSpPr>
          <p:cNvPr id="11" name="Text Placeholder 10">
            <a:extLst>
              <a:ext uri="{FF2B5EF4-FFF2-40B4-BE49-F238E27FC236}">
                <a16:creationId xmlns:a16="http://schemas.microsoft.com/office/drawing/2014/main" id="{D67FF287-03EA-459A-9F1A-97DECC3FA28C}"/>
              </a:ext>
            </a:extLst>
          </p:cNvPr>
          <p:cNvSpPr>
            <a:spLocks noGrp="1"/>
          </p:cNvSpPr>
          <p:nvPr>
            <p:ph type="body" sz="quarter" idx="12" hasCustomPrompt="1"/>
          </p:nvPr>
        </p:nvSpPr>
        <p:spPr>
          <a:xfrm>
            <a:off x="731838" y="6581775"/>
            <a:ext cx="9144000" cy="273050"/>
          </a:xfrm>
        </p:spPr>
        <p:txBody>
          <a:bodyPr lIns="0">
            <a:normAutofit/>
          </a:bodyPr>
          <a:lstStyle>
            <a:lvl1pPr marL="0" indent="0">
              <a:buNone/>
              <a:defRPr sz="1400" b="1"/>
            </a:lvl1pPr>
          </a:lstStyle>
          <a:p>
            <a:pPr lvl="0"/>
            <a:r>
              <a:rPr lang="en-US"/>
              <a:t>Date/Location</a:t>
            </a:r>
          </a:p>
        </p:txBody>
      </p:sp>
    </p:spTree>
    <p:extLst>
      <p:ext uri="{BB962C8B-B14F-4D97-AF65-F5344CB8AC3E}">
        <p14:creationId xmlns:p14="http://schemas.microsoft.com/office/powerpoint/2010/main" val="19096564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Divider">
    <p:spTree>
      <p:nvGrpSpPr>
        <p:cNvPr id="1" name=""/>
        <p:cNvGrpSpPr/>
        <p:nvPr/>
      </p:nvGrpSpPr>
      <p:grpSpPr>
        <a:xfrm>
          <a:off x="0" y="0"/>
          <a:ext cx="0" cy="0"/>
          <a:chOff x="0" y="0"/>
          <a:chExt cx="0" cy="0"/>
        </a:xfrm>
      </p:grpSpPr>
      <p:cxnSp>
        <p:nvCxnSpPr>
          <p:cNvPr id="5" name="Straight Connector 4"/>
          <p:cNvCxnSpPr/>
          <p:nvPr/>
        </p:nvCxnSpPr>
        <p:spPr>
          <a:xfrm>
            <a:off x="961208" y="5029200"/>
            <a:ext cx="11247120" cy="45930"/>
          </a:xfrm>
          <a:prstGeom prst="line">
            <a:avLst/>
          </a:prstGeom>
          <a:ln w="15875">
            <a:solidFill>
              <a:schemeClr val="tx1"/>
            </a:solidFill>
            <a:prstDash val="sysDot"/>
          </a:ln>
        </p:spPr>
        <p:style>
          <a:lnRef idx="1">
            <a:schemeClr val="dk1"/>
          </a:lnRef>
          <a:fillRef idx="0">
            <a:schemeClr val="dk1"/>
          </a:fillRef>
          <a:effectRef idx="0">
            <a:schemeClr val="dk1"/>
          </a:effectRef>
          <a:fontRef idx="minor">
            <a:schemeClr val="tx1"/>
          </a:fontRef>
        </p:style>
      </p:cxnSp>
      <p:sp>
        <p:nvSpPr>
          <p:cNvPr id="7" name="Text Placeholder 6"/>
          <p:cNvSpPr>
            <a:spLocks noGrp="1"/>
          </p:cNvSpPr>
          <p:nvPr>
            <p:ph type="body" sz="quarter" idx="10" hasCustomPrompt="1"/>
          </p:nvPr>
        </p:nvSpPr>
        <p:spPr>
          <a:xfrm>
            <a:off x="961208" y="3459419"/>
            <a:ext cx="10412413" cy="1394533"/>
          </a:xfrm>
          <a:prstGeom prst="rect">
            <a:avLst/>
          </a:prstGeom>
        </p:spPr>
        <p:txBody>
          <a:bodyPr lIns="0" anchor="b" anchorCtr="0"/>
          <a:lstStyle>
            <a:lvl1pPr marL="0" indent="0">
              <a:buFontTx/>
              <a:buNone/>
              <a:defRPr sz="4400" b="1">
                <a:solidFill>
                  <a:schemeClr val="bg2">
                    <a:lumMod val="50000"/>
                  </a:schemeClr>
                </a:solidFill>
                <a:latin typeface="+mj-lt"/>
              </a:defRPr>
            </a:lvl1pPr>
            <a:lvl2pPr marL="457200" indent="0">
              <a:buFontTx/>
              <a:buNone/>
              <a:defRPr sz="4400" b="1"/>
            </a:lvl2pPr>
            <a:lvl3pPr marL="914400" indent="0">
              <a:buFontTx/>
              <a:buNone/>
              <a:defRPr sz="4400" b="1"/>
            </a:lvl3pPr>
            <a:lvl4pPr marL="1371600" indent="0">
              <a:buFontTx/>
              <a:buNone/>
              <a:defRPr sz="4400" b="1"/>
            </a:lvl4pPr>
            <a:lvl5pPr marL="1828800" indent="0">
              <a:buFontTx/>
              <a:buNone/>
              <a:defRPr sz="4400" b="1"/>
            </a:lvl5pPr>
          </a:lstStyle>
          <a:p>
            <a:pPr lvl="0"/>
            <a:r>
              <a:rPr lang="en-US"/>
              <a:t>Click to Edit Section Header</a:t>
            </a:r>
          </a:p>
        </p:txBody>
      </p:sp>
      <p:sp>
        <p:nvSpPr>
          <p:cNvPr id="9" name="Text Placeholder 8"/>
          <p:cNvSpPr>
            <a:spLocks noGrp="1"/>
          </p:cNvSpPr>
          <p:nvPr>
            <p:ph type="body" sz="quarter" idx="11" hasCustomPrompt="1"/>
          </p:nvPr>
        </p:nvSpPr>
        <p:spPr>
          <a:xfrm>
            <a:off x="961208" y="5333946"/>
            <a:ext cx="10529888" cy="808037"/>
          </a:xfrm>
          <a:prstGeom prst="rect">
            <a:avLst/>
          </a:prstGeom>
        </p:spPr>
        <p:txBody>
          <a:bodyPr lIns="0"/>
          <a:lstStyle>
            <a:lvl1pPr marL="0" indent="0">
              <a:buFontTx/>
              <a:buNone/>
              <a:defRPr sz="2400">
                <a:solidFill>
                  <a:schemeClr val="bg2">
                    <a:lumMod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section subhead</a:t>
            </a:r>
          </a:p>
        </p:txBody>
      </p:sp>
    </p:spTree>
    <p:extLst>
      <p:ext uri="{BB962C8B-B14F-4D97-AF65-F5344CB8AC3E}">
        <p14:creationId xmlns:p14="http://schemas.microsoft.com/office/powerpoint/2010/main" val="1030546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ntent - Single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57200"/>
            <a:ext cx="10972800" cy="1143000"/>
          </a:xfrm>
        </p:spPr>
        <p:txBody>
          <a:bodyPr/>
          <a:lstStyle>
            <a:lvl1pPr>
              <a:defRPr baseline="0">
                <a:solidFill>
                  <a:schemeClr val="bg2">
                    <a:lumMod val="50000"/>
                  </a:schemeClr>
                </a:solidFill>
              </a:defRPr>
            </a:lvl1pPr>
          </a:lstStyle>
          <a:p>
            <a:r>
              <a:rPr lang="en-US"/>
              <a:t>Click to Edit</a:t>
            </a:r>
          </a:p>
        </p:txBody>
      </p:sp>
      <p:sp>
        <p:nvSpPr>
          <p:cNvPr id="3" name="Content Placeholder 2"/>
          <p:cNvSpPr>
            <a:spLocks noGrp="1"/>
          </p:cNvSpPr>
          <p:nvPr>
            <p:ph sz="half" idx="1"/>
          </p:nvPr>
        </p:nvSpPr>
        <p:spPr>
          <a:xfrm>
            <a:off x="731519" y="1825625"/>
            <a:ext cx="10698480" cy="4343400"/>
          </a:xfrm>
          <a:prstGeom prst="rect">
            <a:avLst/>
          </a:prstGeom>
        </p:spPr>
        <p:txBody>
          <a:bodyPr>
            <a:normAutofit/>
          </a:bodyPr>
          <a:lstStyle>
            <a:lvl1pPr>
              <a:lnSpc>
                <a:spcPct val="100000"/>
              </a:lnSpc>
              <a:spcBef>
                <a:spcPts val="1000"/>
              </a:spcBef>
              <a:buClr>
                <a:schemeClr val="accent6"/>
              </a:buClr>
              <a:defRPr/>
            </a:lvl1pPr>
            <a:lvl2pPr>
              <a:lnSpc>
                <a:spcPct val="100000"/>
              </a:lnSpc>
              <a:spcBef>
                <a:spcPts val="1000"/>
              </a:spcBef>
              <a:buClr>
                <a:schemeClr val="accent6"/>
              </a:buClr>
              <a:defRPr/>
            </a:lvl2pPr>
            <a:lvl3pPr>
              <a:lnSpc>
                <a:spcPct val="100000"/>
              </a:lnSpc>
              <a:spcBef>
                <a:spcPts val="1000"/>
              </a:spcBef>
              <a:buClr>
                <a:schemeClr val="accent6"/>
              </a:buClr>
              <a:defRPr/>
            </a:lvl3pPr>
            <a:lvl4pPr>
              <a:lnSpc>
                <a:spcPct val="100000"/>
              </a:lnSpc>
              <a:spcBef>
                <a:spcPts val="1000"/>
              </a:spcBef>
              <a:buClr>
                <a:schemeClr val="accent6"/>
              </a:buClr>
              <a:defRPr/>
            </a:lvl4pPr>
            <a:lvl5pPr>
              <a:lnSpc>
                <a:spcPct val="100000"/>
              </a:lnSpc>
              <a:spcBef>
                <a:spcPts val="1000"/>
              </a:spcBef>
              <a:buClr>
                <a:schemeClr val="accent6"/>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651386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ntent - Double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57201"/>
            <a:ext cx="10972800" cy="1143000"/>
          </a:xfrm>
        </p:spPr>
        <p:txBody>
          <a:bodyPr/>
          <a:lstStyle>
            <a:lvl1pPr>
              <a:defRPr baseline="0">
                <a:solidFill>
                  <a:schemeClr val="bg2">
                    <a:lumMod val="50000"/>
                  </a:schemeClr>
                </a:solidFill>
                <a:latin typeface="+mj-lt"/>
              </a:defRPr>
            </a:lvl1pPr>
          </a:lstStyle>
          <a:p>
            <a:r>
              <a:rPr lang="en-US"/>
              <a:t>Click to Edit</a:t>
            </a:r>
          </a:p>
        </p:txBody>
      </p:sp>
      <p:sp>
        <p:nvSpPr>
          <p:cNvPr id="3" name="Content Placeholder 2"/>
          <p:cNvSpPr>
            <a:spLocks noGrp="1"/>
          </p:cNvSpPr>
          <p:nvPr>
            <p:ph sz="half" idx="1"/>
          </p:nvPr>
        </p:nvSpPr>
        <p:spPr>
          <a:xfrm>
            <a:off x="731520" y="1825625"/>
            <a:ext cx="5271248" cy="4343400"/>
          </a:xfrm>
          <a:prstGeom prst="rect">
            <a:avLst/>
          </a:prstGeom>
        </p:spPr>
        <p:txBody>
          <a:bodyPr>
            <a:normAutofit/>
          </a:bodyPr>
          <a:lstStyle>
            <a:lvl1pPr>
              <a:lnSpc>
                <a:spcPct val="100000"/>
              </a:lnSpc>
              <a:spcBef>
                <a:spcPts val="1000"/>
              </a:spcBef>
              <a:buClr>
                <a:schemeClr val="accent6"/>
              </a:buClr>
              <a:defRPr/>
            </a:lvl1pPr>
            <a:lvl2pPr>
              <a:lnSpc>
                <a:spcPct val="100000"/>
              </a:lnSpc>
              <a:spcBef>
                <a:spcPts val="1000"/>
              </a:spcBef>
              <a:buClr>
                <a:schemeClr val="accent6"/>
              </a:buClr>
              <a:defRPr/>
            </a:lvl2pPr>
            <a:lvl3pPr>
              <a:lnSpc>
                <a:spcPct val="100000"/>
              </a:lnSpc>
              <a:spcBef>
                <a:spcPts val="1000"/>
              </a:spcBef>
              <a:buClr>
                <a:schemeClr val="accent6"/>
              </a:buClr>
              <a:defRPr/>
            </a:lvl3pPr>
            <a:lvl4pPr>
              <a:lnSpc>
                <a:spcPct val="100000"/>
              </a:lnSpc>
              <a:spcBef>
                <a:spcPts val="1000"/>
              </a:spcBef>
              <a:buClr>
                <a:schemeClr val="accent6"/>
              </a:buClr>
              <a:defRPr/>
            </a:lvl4pPr>
            <a:lvl5pPr>
              <a:lnSpc>
                <a:spcPct val="100000"/>
              </a:lnSpc>
              <a:spcBef>
                <a:spcPts val="1000"/>
              </a:spcBef>
              <a:buClr>
                <a:schemeClr val="accent6"/>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p:cNvSpPr>
            <a:spLocks noGrp="1"/>
          </p:cNvSpPr>
          <p:nvPr>
            <p:ph sz="half" idx="10"/>
          </p:nvPr>
        </p:nvSpPr>
        <p:spPr>
          <a:xfrm>
            <a:off x="6172200" y="1825625"/>
            <a:ext cx="5271248" cy="4343400"/>
          </a:xfrm>
          <a:prstGeom prst="rect">
            <a:avLst/>
          </a:prstGeom>
        </p:spPr>
        <p:txBody>
          <a:bodyPr>
            <a:normAutofit/>
          </a:bodyPr>
          <a:lstStyle>
            <a:lvl1pPr>
              <a:lnSpc>
                <a:spcPct val="100000"/>
              </a:lnSpc>
              <a:spcBef>
                <a:spcPts val="1000"/>
              </a:spcBef>
              <a:buClr>
                <a:schemeClr val="accent6"/>
              </a:buClr>
              <a:defRPr/>
            </a:lvl1pPr>
            <a:lvl2pPr>
              <a:lnSpc>
                <a:spcPct val="100000"/>
              </a:lnSpc>
              <a:spcBef>
                <a:spcPts val="1000"/>
              </a:spcBef>
              <a:buClr>
                <a:schemeClr val="accent6"/>
              </a:buClr>
              <a:defRPr/>
            </a:lvl2pPr>
            <a:lvl3pPr>
              <a:lnSpc>
                <a:spcPct val="100000"/>
              </a:lnSpc>
              <a:spcBef>
                <a:spcPts val="1000"/>
              </a:spcBef>
              <a:buClr>
                <a:schemeClr val="accent6"/>
              </a:buClr>
              <a:defRPr/>
            </a:lvl3pPr>
            <a:lvl4pPr>
              <a:lnSpc>
                <a:spcPct val="100000"/>
              </a:lnSpc>
              <a:spcBef>
                <a:spcPts val="1000"/>
              </a:spcBef>
              <a:buClr>
                <a:schemeClr val="accent6"/>
              </a:buClr>
              <a:defRPr/>
            </a:lvl4pPr>
            <a:lvl5pPr>
              <a:lnSpc>
                <a:spcPct val="100000"/>
              </a:lnSpc>
              <a:spcBef>
                <a:spcPts val="1000"/>
              </a:spcBef>
              <a:buClr>
                <a:schemeClr val="accent6"/>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01417905"/>
      </p:ext>
    </p:extLst>
  </p:cSld>
  <p:clrMapOvr>
    <a:masterClrMapping/>
  </p:clrMapOvr>
  <p:hf hdr="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 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946D6-F0E7-4E98-9C9C-F0528BEB501A}"/>
              </a:ext>
            </a:extLst>
          </p:cNvPr>
          <p:cNvSpPr>
            <a:spLocks noGrp="1"/>
          </p:cNvSpPr>
          <p:nvPr>
            <p:ph type="title" hasCustomPrompt="1"/>
          </p:nvPr>
        </p:nvSpPr>
        <p:spPr/>
        <p:txBody>
          <a:bodyPr/>
          <a:lstStyle>
            <a:lvl1pPr>
              <a:defRPr/>
            </a:lvl1pPr>
          </a:lstStyle>
          <a:p>
            <a:r>
              <a:rPr lang="en-US"/>
              <a:t>Click to Edit</a:t>
            </a:r>
          </a:p>
        </p:txBody>
      </p:sp>
      <p:pic>
        <p:nvPicPr>
          <p:cNvPr id="4" name="Graphic 3">
            <a:extLst>
              <a:ext uri="{FF2B5EF4-FFF2-40B4-BE49-F238E27FC236}">
                <a16:creationId xmlns:a16="http://schemas.microsoft.com/office/drawing/2014/main" id="{E71D9244-9F0A-46BF-888C-DFEE7174ACA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0248" y="1828800"/>
            <a:ext cx="383504" cy="322143"/>
          </a:xfrm>
          <a:prstGeom prst="rect">
            <a:avLst/>
          </a:prstGeom>
        </p:spPr>
      </p:pic>
      <p:sp>
        <p:nvSpPr>
          <p:cNvPr id="5" name="Content Placeholder 2">
            <a:extLst>
              <a:ext uri="{FF2B5EF4-FFF2-40B4-BE49-F238E27FC236}">
                <a16:creationId xmlns:a16="http://schemas.microsoft.com/office/drawing/2014/main" id="{2D3EF18C-9DDD-4EB8-9444-BEE5705AF779}"/>
              </a:ext>
            </a:extLst>
          </p:cNvPr>
          <p:cNvSpPr>
            <a:spLocks noGrp="1"/>
          </p:cNvSpPr>
          <p:nvPr>
            <p:ph sz="half" idx="1" hasCustomPrompt="1"/>
          </p:nvPr>
        </p:nvSpPr>
        <p:spPr>
          <a:xfrm>
            <a:off x="1182624" y="1825625"/>
            <a:ext cx="10241280" cy="3200400"/>
          </a:xfrm>
          <a:prstGeom prst="rect">
            <a:avLst/>
          </a:prstGeom>
        </p:spPr>
        <p:txBody>
          <a:bodyPr>
            <a:normAutofit/>
          </a:bodyPr>
          <a:lstStyle>
            <a:lvl1pPr marL="0" indent="0">
              <a:lnSpc>
                <a:spcPct val="100000"/>
              </a:lnSpc>
              <a:spcBef>
                <a:spcPts val="1000"/>
              </a:spcBef>
              <a:buClr>
                <a:schemeClr val="accent3"/>
              </a:buClr>
              <a:buNone/>
              <a:defRPr/>
            </a:lvl1pPr>
            <a:lvl2pPr marL="457200" indent="0">
              <a:lnSpc>
                <a:spcPct val="100000"/>
              </a:lnSpc>
              <a:spcBef>
                <a:spcPts val="1000"/>
              </a:spcBef>
              <a:buClr>
                <a:schemeClr val="accent3"/>
              </a:buClr>
              <a:buNone/>
              <a:defRPr/>
            </a:lvl2pPr>
            <a:lvl3pPr marL="914400" indent="0">
              <a:lnSpc>
                <a:spcPct val="100000"/>
              </a:lnSpc>
              <a:spcBef>
                <a:spcPts val="1000"/>
              </a:spcBef>
              <a:buClr>
                <a:schemeClr val="accent3"/>
              </a:buClr>
              <a:buNone/>
              <a:defRPr/>
            </a:lvl3pPr>
            <a:lvl4pPr marL="1371600" indent="0">
              <a:lnSpc>
                <a:spcPct val="100000"/>
              </a:lnSpc>
              <a:spcBef>
                <a:spcPts val="1000"/>
              </a:spcBef>
              <a:buClr>
                <a:schemeClr val="accent3"/>
              </a:buClr>
              <a:buNone/>
              <a:defRPr/>
            </a:lvl4pPr>
            <a:lvl5pPr marL="1828800" indent="0">
              <a:lnSpc>
                <a:spcPct val="100000"/>
              </a:lnSpc>
              <a:spcBef>
                <a:spcPts val="1000"/>
              </a:spcBef>
              <a:buClr>
                <a:schemeClr val="accent3"/>
              </a:buClr>
              <a:buNone/>
              <a:defRPr/>
            </a:lvl5pPr>
          </a:lstStyle>
          <a:p>
            <a:pPr lvl="0"/>
            <a:r>
              <a:rPr lang="en-US"/>
              <a:t>Click to add a quote from 1 speaker</a:t>
            </a:r>
          </a:p>
        </p:txBody>
      </p:sp>
      <p:cxnSp>
        <p:nvCxnSpPr>
          <p:cNvPr id="7" name="Straight Connector 6">
            <a:extLst>
              <a:ext uri="{FF2B5EF4-FFF2-40B4-BE49-F238E27FC236}">
                <a16:creationId xmlns:a16="http://schemas.microsoft.com/office/drawing/2014/main" id="{174A6697-4400-471D-82A5-E3B1169B95CE}"/>
              </a:ext>
            </a:extLst>
          </p:cNvPr>
          <p:cNvCxnSpPr>
            <a:cxnSpLocks/>
          </p:cNvCxnSpPr>
          <p:nvPr userDrawn="1"/>
        </p:nvCxnSpPr>
        <p:spPr>
          <a:xfrm>
            <a:off x="768096" y="2328545"/>
            <a:ext cx="0" cy="3840480"/>
          </a:xfrm>
          <a:prstGeom prst="line">
            <a:avLst/>
          </a:prstGeom>
          <a:ln w="19050" cap="rnd">
            <a:solidFill>
              <a:schemeClr val="tx1"/>
            </a:solidFill>
            <a:prstDash val="sysDot"/>
            <a:bevel/>
          </a:ln>
        </p:spPr>
        <p:style>
          <a:lnRef idx="2">
            <a:schemeClr val="accent1"/>
          </a:lnRef>
          <a:fillRef idx="0">
            <a:schemeClr val="accent1"/>
          </a:fillRef>
          <a:effectRef idx="1">
            <a:schemeClr val="accent1"/>
          </a:effectRef>
          <a:fontRef idx="minor">
            <a:schemeClr val="tx1"/>
          </a:fontRef>
        </p:style>
      </p:cxnSp>
      <p:sp>
        <p:nvSpPr>
          <p:cNvPr id="13" name="Text Placeholder 12">
            <a:extLst>
              <a:ext uri="{FF2B5EF4-FFF2-40B4-BE49-F238E27FC236}">
                <a16:creationId xmlns:a16="http://schemas.microsoft.com/office/drawing/2014/main" id="{FDCCC919-43BB-4220-AA10-25403D0F2211}"/>
              </a:ext>
            </a:extLst>
          </p:cNvPr>
          <p:cNvSpPr>
            <a:spLocks noGrp="1"/>
          </p:cNvSpPr>
          <p:nvPr>
            <p:ph type="body" sz="quarter" idx="11" hasCustomPrompt="1"/>
          </p:nvPr>
        </p:nvSpPr>
        <p:spPr>
          <a:xfrm>
            <a:off x="1188719" y="5254625"/>
            <a:ext cx="10235181" cy="914400"/>
          </a:xfrm>
        </p:spPr>
        <p:txBody>
          <a:bodyPr anchor="ctr" anchorCtr="0">
            <a:noAutofit/>
          </a:bodyPr>
          <a:lstStyle>
            <a:lvl1pPr marL="0" indent="0" algn="r">
              <a:buNone/>
              <a:defRPr sz="1800" b="1"/>
            </a:lvl1pPr>
            <a:lvl2pPr marL="457200" indent="0" algn="r">
              <a:buNone/>
              <a:defRPr b="1"/>
            </a:lvl2pPr>
            <a:lvl3pPr marL="914400" indent="0" algn="r">
              <a:buNone/>
              <a:defRPr b="1"/>
            </a:lvl3pPr>
            <a:lvl4pPr marL="1371600" indent="0" algn="r">
              <a:buNone/>
              <a:defRPr b="1"/>
            </a:lvl4pPr>
            <a:lvl5pPr marL="1828800" indent="0" algn="r">
              <a:buNone/>
              <a:defRPr b="1"/>
            </a:lvl5pPr>
          </a:lstStyle>
          <a:p>
            <a:pPr lvl="0"/>
            <a:r>
              <a:rPr lang="en-US"/>
              <a:t>Click to add speaker name and title</a:t>
            </a:r>
          </a:p>
        </p:txBody>
      </p:sp>
    </p:spTree>
    <p:extLst>
      <p:ext uri="{BB962C8B-B14F-4D97-AF65-F5344CB8AC3E}">
        <p14:creationId xmlns:p14="http://schemas.microsoft.com/office/powerpoint/2010/main" val="9785986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Image - Header/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199" y="457201"/>
            <a:ext cx="10972800" cy="1143000"/>
          </a:xfrm>
        </p:spPr>
        <p:txBody>
          <a:bodyPr/>
          <a:lstStyle>
            <a:lvl1pPr>
              <a:defRPr/>
            </a:lvl1pPr>
          </a:lstStyle>
          <a:p>
            <a:r>
              <a:rPr lang="en-US"/>
              <a:t>Click to Edit</a:t>
            </a:r>
          </a:p>
        </p:txBody>
      </p:sp>
      <p:sp>
        <p:nvSpPr>
          <p:cNvPr id="3" name="Content Placeholder 2"/>
          <p:cNvSpPr>
            <a:spLocks noGrp="1"/>
          </p:cNvSpPr>
          <p:nvPr>
            <p:ph sz="half" idx="1"/>
          </p:nvPr>
        </p:nvSpPr>
        <p:spPr>
          <a:xfrm>
            <a:off x="731520" y="1825625"/>
            <a:ext cx="5181600" cy="4343400"/>
          </a:xfrm>
          <a:prstGeom prst="rect">
            <a:avLst/>
          </a:prstGeom>
        </p:spPr>
        <p:txBody>
          <a:bodyPr>
            <a:normAutofit/>
          </a:bodyPr>
          <a:lstStyle>
            <a:lvl1pPr>
              <a:lnSpc>
                <a:spcPct val="100000"/>
              </a:lnSpc>
              <a:spcBef>
                <a:spcPts val="1000"/>
              </a:spcBef>
              <a:buClr>
                <a:schemeClr val="accent6"/>
              </a:buClr>
              <a:defRPr/>
            </a:lvl1pPr>
            <a:lvl2pPr>
              <a:lnSpc>
                <a:spcPct val="100000"/>
              </a:lnSpc>
              <a:spcBef>
                <a:spcPts val="1000"/>
              </a:spcBef>
              <a:buClr>
                <a:schemeClr val="accent6"/>
              </a:buClr>
              <a:defRPr/>
            </a:lvl2pPr>
            <a:lvl3pPr>
              <a:lnSpc>
                <a:spcPct val="100000"/>
              </a:lnSpc>
              <a:spcBef>
                <a:spcPts val="1000"/>
              </a:spcBef>
              <a:buClr>
                <a:schemeClr val="accent6"/>
              </a:buClr>
              <a:defRPr/>
            </a:lvl3pPr>
            <a:lvl4pPr>
              <a:lnSpc>
                <a:spcPct val="100000"/>
              </a:lnSpc>
              <a:spcBef>
                <a:spcPts val="1000"/>
              </a:spcBef>
              <a:buClr>
                <a:schemeClr val="accent6"/>
              </a:buClr>
              <a:defRPr/>
            </a:lvl4pPr>
            <a:lvl5pPr>
              <a:lnSpc>
                <a:spcPct val="100000"/>
              </a:lnSpc>
              <a:spcBef>
                <a:spcPts val="1000"/>
              </a:spcBef>
              <a:buClr>
                <a:schemeClr val="accent6"/>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2"/>
          <p:cNvSpPr>
            <a:spLocks noGrp="1"/>
          </p:cNvSpPr>
          <p:nvPr>
            <p:ph type="pic" idx="10" hasCustomPrompt="1"/>
          </p:nvPr>
        </p:nvSpPr>
        <p:spPr>
          <a:xfrm>
            <a:off x="6172201" y="1825625"/>
            <a:ext cx="6019800" cy="4562112"/>
          </a:xfrm>
          <a:prstGeom prst="rect">
            <a:avLst/>
          </a:prstGeom>
        </p:spPr>
        <p:txBody>
          <a:bodyPr>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a:t>
            </a:r>
            <a:br>
              <a:rPr lang="en-US"/>
            </a:br>
            <a:r>
              <a:rPr lang="en-US"/>
              <a:t>picture or graphic</a:t>
            </a:r>
          </a:p>
        </p:txBody>
      </p:sp>
    </p:spTree>
    <p:extLst>
      <p:ext uri="{BB962C8B-B14F-4D97-AF65-F5344CB8AC3E}">
        <p14:creationId xmlns:p14="http://schemas.microsoft.com/office/powerpoint/2010/main" val="37068932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Graphics w/many colors - Header/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199" y="457201"/>
            <a:ext cx="10972800" cy="1143000"/>
          </a:xfrm>
        </p:spPr>
        <p:txBody>
          <a:bodyPr/>
          <a:lstStyle>
            <a:lvl1pPr>
              <a:defRPr>
                <a:solidFill>
                  <a:schemeClr val="bg2">
                    <a:lumMod val="50000"/>
                  </a:schemeClr>
                </a:solidFill>
              </a:defRPr>
            </a:lvl1pPr>
          </a:lstStyle>
          <a:p>
            <a:r>
              <a:rPr lang="en-US"/>
              <a:t>Gray background to be used with images </a:t>
            </a:r>
            <a:br>
              <a:rPr lang="en-US"/>
            </a:br>
            <a:r>
              <a:rPr lang="en-US"/>
              <a:t>or graphics with multiple colors</a:t>
            </a:r>
          </a:p>
        </p:txBody>
      </p:sp>
      <p:sp>
        <p:nvSpPr>
          <p:cNvPr id="3" name="Content Placeholder 2"/>
          <p:cNvSpPr>
            <a:spLocks noGrp="1"/>
          </p:cNvSpPr>
          <p:nvPr>
            <p:ph sz="half" idx="1"/>
          </p:nvPr>
        </p:nvSpPr>
        <p:spPr>
          <a:xfrm>
            <a:off x="731520" y="1825625"/>
            <a:ext cx="5181600" cy="4343400"/>
          </a:xfrm>
          <a:prstGeom prst="rect">
            <a:avLst/>
          </a:prstGeom>
        </p:spPr>
        <p:txBody>
          <a:bodyPr>
            <a:normAutofit/>
          </a:bodyPr>
          <a:lstStyle>
            <a:lvl1pPr>
              <a:lnSpc>
                <a:spcPct val="100000"/>
              </a:lnSpc>
              <a:spcBef>
                <a:spcPts val="1000"/>
              </a:spcBef>
              <a:buClr>
                <a:schemeClr val="accent6"/>
              </a:buClr>
              <a:defRPr/>
            </a:lvl1pPr>
            <a:lvl2pPr>
              <a:lnSpc>
                <a:spcPct val="100000"/>
              </a:lnSpc>
              <a:spcBef>
                <a:spcPts val="1000"/>
              </a:spcBef>
              <a:buClr>
                <a:schemeClr val="accent6"/>
              </a:buClr>
              <a:defRPr/>
            </a:lvl2pPr>
            <a:lvl3pPr>
              <a:lnSpc>
                <a:spcPct val="100000"/>
              </a:lnSpc>
              <a:spcBef>
                <a:spcPts val="1000"/>
              </a:spcBef>
              <a:buClr>
                <a:schemeClr val="accent6"/>
              </a:buClr>
              <a:defRPr/>
            </a:lvl3pPr>
            <a:lvl4pPr>
              <a:lnSpc>
                <a:spcPct val="100000"/>
              </a:lnSpc>
              <a:spcBef>
                <a:spcPts val="1000"/>
              </a:spcBef>
              <a:buClr>
                <a:schemeClr val="accent6"/>
              </a:buClr>
              <a:defRPr/>
            </a:lvl4pPr>
            <a:lvl5pPr>
              <a:lnSpc>
                <a:spcPct val="100000"/>
              </a:lnSpc>
              <a:spcBef>
                <a:spcPts val="1000"/>
              </a:spcBef>
              <a:buClr>
                <a:schemeClr val="accent6"/>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2"/>
          <p:cNvSpPr>
            <a:spLocks noGrp="1"/>
          </p:cNvSpPr>
          <p:nvPr>
            <p:ph type="pic" idx="10" hasCustomPrompt="1"/>
          </p:nvPr>
        </p:nvSpPr>
        <p:spPr>
          <a:xfrm>
            <a:off x="6172201" y="1825625"/>
            <a:ext cx="6019800" cy="4562112"/>
          </a:xfrm>
          <a:prstGeom prst="rect">
            <a:avLst/>
          </a:prstGeom>
        </p:spPr>
        <p:txBody>
          <a:bodyPr>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a:t>
            </a:r>
            <a:br>
              <a:rPr lang="en-US"/>
            </a:br>
            <a:r>
              <a:rPr lang="en-US"/>
              <a:t>picture or graphic</a:t>
            </a:r>
          </a:p>
        </p:txBody>
      </p:sp>
    </p:spTree>
    <p:extLst>
      <p:ext uri="{BB962C8B-B14F-4D97-AF65-F5344CB8AC3E}">
        <p14:creationId xmlns:p14="http://schemas.microsoft.com/office/powerpoint/2010/main" val="9403248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55C9076-7ED1-4BF0-8E32-BEBAF2D00E1E}"/>
              </a:ext>
            </a:extLst>
          </p:cNvPr>
          <p:cNvSpPr/>
          <p:nvPr/>
        </p:nvSpPr>
        <p:spPr>
          <a:xfrm>
            <a:off x="0" y="6400800"/>
            <a:ext cx="12191999" cy="457200"/>
          </a:xfrm>
          <a:prstGeom prst="rect">
            <a:avLst/>
          </a:prstGeom>
          <a:solidFill>
            <a:srgbClr val="464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 name="Title Placeholder 1">
            <a:extLst>
              <a:ext uri="{FF2B5EF4-FFF2-40B4-BE49-F238E27FC236}">
                <a16:creationId xmlns:a16="http://schemas.microsoft.com/office/drawing/2014/main" id="{D55AA6A0-C24F-4C4F-8CE7-119765D4F47B}"/>
              </a:ext>
            </a:extLst>
          </p:cNvPr>
          <p:cNvSpPr>
            <a:spLocks noGrp="1"/>
          </p:cNvSpPr>
          <p:nvPr>
            <p:ph type="title"/>
          </p:nvPr>
        </p:nvSpPr>
        <p:spPr>
          <a:xfrm>
            <a:off x="457200" y="457200"/>
            <a:ext cx="10972800" cy="1143000"/>
          </a:xfrm>
          <a:prstGeom prst="rect">
            <a:avLst/>
          </a:prstGeom>
        </p:spPr>
        <p:txBody>
          <a:bodyPr vert="horz" lIns="91440" tIns="45720" rIns="91440" bIns="45720" rtlCol="0" anchor="t" anchorCtr="0">
            <a:normAutofit/>
          </a:bodyPr>
          <a:lstStyle/>
          <a:p>
            <a:r>
              <a:rPr lang="en-US"/>
              <a:t>Click to Edit</a:t>
            </a:r>
          </a:p>
        </p:txBody>
      </p:sp>
      <p:sp>
        <p:nvSpPr>
          <p:cNvPr id="3" name="Text Placeholder 2">
            <a:extLst>
              <a:ext uri="{FF2B5EF4-FFF2-40B4-BE49-F238E27FC236}">
                <a16:creationId xmlns:a16="http://schemas.microsoft.com/office/drawing/2014/main" id="{86CEC8CD-BD2C-44A8-8EB9-7F102C314FB6}"/>
              </a:ext>
            </a:extLst>
          </p:cNvPr>
          <p:cNvSpPr>
            <a:spLocks noGrp="1"/>
          </p:cNvSpPr>
          <p:nvPr>
            <p:ph type="body" idx="1"/>
          </p:nvPr>
        </p:nvSpPr>
        <p:spPr>
          <a:xfrm>
            <a:off x="731520" y="1825625"/>
            <a:ext cx="10698480" cy="4343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3A3AD192-127F-407E-9F7D-7E0C21B618A5}"/>
              </a:ext>
            </a:extLst>
          </p:cNvPr>
          <p:cNvCxnSpPr/>
          <p:nvPr/>
        </p:nvCxnSpPr>
        <p:spPr>
          <a:xfrm>
            <a:off x="768096" y="6466805"/>
            <a:ext cx="972" cy="336052"/>
          </a:xfrm>
          <a:prstGeom prst="line">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3028EA7B-747D-463B-84C4-A2EC2FAF4856}"/>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0529024" y="6537297"/>
            <a:ext cx="1207008" cy="184205"/>
          </a:xfrm>
          <a:prstGeom prst="rect">
            <a:avLst/>
          </a:prstGeom>
        </p:spPr>
      </p:pic>
      <p:sp>
        <p:nvSpPr>
          <p:cNvPr id="10" name="TextBox 9">
            <a:extLst>
              <a:ext uri="{FF2B5EF4-FFF2-40B4-BE49-F238E27FC236}">
                <a16:creationId xmlns:a16="http://schemas.microsoft.com/office/drawing/2014/main" id="{9314FAE4-AF65-4BE7-9597-36A4E692BB89}"/>
              </a:ext>
            </a:extLst>
          </p:cNvPr>
          <p:cNvSpPr txBox="1"/>
          <p:nvPr userDrawn="1"/>
        </p:nvSpPr>
        <p:spPr>
          <a:xfrm>
            <a:off x="988524" y="6394450"/>
            <a:ext cx="8603532" cy="457200"/>
          </a:xfrm>
          <a:prstGeom prst="rect">
            <a:avLst/>
          </a:prstGeom>
          <a:noFill/>
        </p:spPr>
        <p:txBody>
          <a:bodyPr wrap="square" lIns="0" tIns="0" rIns="0" bIns="0" rtlCol="0" anchor="ctr" anchorCtr="0">
            <a:noAutofit/>
          </a:bodyPr>
          <a:lstStyle/>
          <a:p>
            <a:r>
              <a:rPr lang="en-US" sz="1100" b="1">
                <a:solidFill>
                  <a:schemeClr val="tx1">
                    <a:lumMod val="65000"/>
                  </a:schemeClr>
                </a:solidFill>
              </a:rPr>
              <a:t>2025 New Jersey Coastal Flooding Technical Workshop</a:t>
            </a:r>
          </a:p>
        </p:txBody>
      </p:sp>
      <p:sp>
        <p:nvSpPr>
          <p:cNvPr id="11" name="TextBox 10">
            <a:extLst>
              <a:ext uri="{FF2B5EF4-FFF2-40B4-BE49-F238E27FC236}">
                <a16:creationId xmlns:a16="http://schemas.microsoft.com/office/drawing/2014/main" id="{10314A5D-2C58-4EB9-A8D2-316870EF9282}"/>
              </a:ext>
            </a:extLst>
          </p:cNvPr>
          <p:cNvSpPr txBox="1"/>
          <p:nvPr userDrawn="1"/>
        </p:nvSpPr>
        <p:spPr>
          <a:xfrm>
            <a:off x="0" y="6400800"/>
            <a:ext cx="548640" cy="457200"/>
          </a:xfrm>
          <a:prstGeom prst="rect">
            <a:avLst/>
          </a:prstGeom>
          <a:noFill/>
        </p:spPr>
        <p:txBody>
          <a:bodyPr wrap="square" lIns="0" tIns="0" rIns="0" bIns="0" rtlCol="0" anchor="ctr" anchorCtr="0">
            <a:noAutofit/>
          </a:bodyPr>
          <a:lstStyle/>
          <a:p>
            <a:pPr algn="r"/>
            <a:fld id="{CB728413-3224-4065-BF78-0ADD9388F522}" type="slidenum">
              <a:rPr lang="en-US" sz="1100" smtClean="0">
                <a:solidFill>
                  <a:schemeClr val="tx1"/>
                </a:solidFill>
              </a:rPr>
              <a:pPr algn="r"/>
              <a:t>‹#›</a:t>
            </a:fld>
            <a:endParaRPr lang="en-US" sz="1100">
              <a:solidFill>
                <a:schemeClr val="tx1"/>
              </a:solidFill>
            </a:endParaRPr>
          </a:p>
        </p:txBody>
      </p:sp>
    </p:spTree>
    <p:extLst>
      <p:ext uri="{BB962C8B-B14F-4D97-AF65-F5344CB8AC3E}">
        <p14:creationId xmlns:p14="http://schemas.microsoft.com/office/powerpoint/2010/main" val="1933457429"/>
      </p:ext>
    </p:extLst>
  </p:cSld>
  <p:clrMap bg1="dk1" tx1="lt1" bg2="dk2" tx2="lt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32" r:id="rId7"/>
    <p:sldLayoutId id="2147483725" r:id="rId8"/>
    <p:sldLayoutId id="2147483726" r:id="rId9"/>
    <p:sldLayoutId id="2147483727" r:id="rId10"/>
    <p:sldLayoutId id="2147483728" r:id="rId11"/>
    <p:sldLayoutId id="2147483729" r:id="rId12"/>
    <p:sldLayoutId id="2147483730" r:id="rId13"/>
    <p:sldLayoutId id="2147483731" r:id="rId14"/>
    <p:sldLayoutId id="2147483733" r:id="rId15"/>
    <p:sldLayoutId id="2147483734" r:id="rId16"/>
    <p:sldLayoutId id="2147483735" r:id="rId17"/>
    <p:sldLayoutId id="2147483736" r:id="rId18"/>
    <p:sldLayoutId id="2147483737" r:id="rId19"/>
    <p:sldLayoutId id="2147483738" r:id="rId20"/>
    <p:sldLayoutId id="2147483739" r:id="rId21"/>
    <p:sldLayoutId id="2147483740" r:id="rId22"/>
  </p:sldLayoutIdLst>
  <p:hf hdr="0"/>
  <p:txStyles>
    <p:titleStyle>
      <a:lvl1pPr algn="l" defTabSz="914400" rtl="0" eaLnBrk="1" latinLnBrk="0" hangingPunct="1">
        <a:lnSpc>
          <a:spcPct val="90000"/>
        </a:lnSpc>
        <a:spcBef>
          <a:spcPct val="0"/>
        </a:spcBef>
        <a:buNone/>
        <a:defRPr sz="4000" b="1" kern="1200">
          <a:solidFill>
            <a:schemeClr val="bg2">
              <a:lumMod val="50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100000"/>
        </a:lnSpc>
        <a:spcBef>
          <a:spcPts val="1000"/>
        </a:spcBef>
        <a:buClr>
          <a:schemeClr val="accent6"/>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1000"/>
        </a:spcBef>
        <a:buClr>
          <a:schemeClr val="accent6"/>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1000"/>
        </a:spcBef>
        <a:buClr>
          <a:schemeClr val="accent6"/>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1000"/>
        </a:spcBef>
        <a:buClr>
          <a:schemeClr val="accent6"/>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1000"/>
        </a:spcBef>
        <a:buClr>
          <a:schemeClr val="accent6"/>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0.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7.svg"/></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46.png"/></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18.png"/><Relationship Id="rId7"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21.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19.svg"/></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8.png"/><Relationship Id="rId7" Type="http://schemas.openxmlformats.org/officeDocument/2006/relationships/diagramQuickStyle" Target="../diagrams/quickStyle1.xml"/><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52.png"/><Relationship Id="rId4" Type="http://schemas.openxmlformats.org/officeDocument/2006/relationships/image" Target="../media/image19.svg"/><Relationship Id="rId9" Type="http://schemas.microsoft.com/office/2007/relationships/diagramDrawing" Target="../diagrams/drawing1.xml"/></Relationships>
</file>

<file path=ppt/slides/_rels/slide1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5.xml"/><Relationship Id="rId6" Type="http://schemas.openxmlformats.org/officeDocument/2006/relationships/image" Target="../media/image57.png"/><Relationship Id="rId5" Type="http://schemas.openxmlformats.org/officeDocument/2006/relationships/image" Target="../media/image56.png"/><Relationship Id="rId10" Type="http://schemas.openxmlformats.org/officeDocument/2006/relationships/image" Target="../media/image59.png"/><Relationship Id="rId4" Type="http://schemas.openxmlformats.org/officeDocument/2006/relationships/image" Target="../media/image55.png"/><Relationship Id="rId9" Type="http://schemas.openxmlformats.org/officeDocument/2006/relationships/image" Target="../media/image19.svg"/></Relationships>
</file>

<file path=ppt/slides/_rels/slide1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5.xml"/><Relationship Id="rId5" Type="http://schemas.openxmlformats.org/officeDocument/2006/relationships/image" Target="../media/image19.sv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19.svg"/></Relationships>
</file>

<file path=ppt/slides/_rels/slide1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customXml" Target="../../customXml/item14.xml"/><Relationship Id="rId1" Type="http://schemas.openxmlformats.org/officeDocument/2006/relationships/customXml" Target="../../customXml/item13.xml"/><Relationship Id="rId5" Type="http://schemas.openxmlformats.org/officeDocument/2006/relationships/image" Target="../media/image8.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hyperlink" Target="https://www.hrpdcva.gov/uploads/docs/7B_FHWA%20Summary%20-%20Gulf%20Coast%20Phase%202.pdf" TargetMode="External"/><Relationship Id="rId2" Type="http://schemas.openxmlformats.org/officeDocument/2006/relationships/image" Target="../media/image66.png"/><Relationship Id="rId1" Type="http://schemas.openxmlformats.org/officeDocument/2006/relationships/slideLayout" Target="../slideLayouts/slideLayout6.xml"/><Relationship Id="rId5" Type="http://schemas.openxmlformats.org/officeDocument/2006/relationships/image" Target="../media/image19.svg"/><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diagramLayout" Target="../diagrams/layout2.xml"/><Relationship Id="rId7" Type="http://schemas.openxmlformats.org/officeDocument/2006/relationships/image" Target="../media/image18.png"/><Relationship Id="rId2" Type="http://schemas.openxmlformats.org/officeDocument/2006/relationships/diagramData" Target="../diagrams/data2.xml"/><Relationship Id="rId1" Type="http://schemas.openxmlformats.org/officeDocument/2006/relationships/slideLayout" Target="../slideLayouts/slideLayout2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7.png"/><Relationship Id="rId1" Type="http://schemas.openxmlformats.org/officeDocument/2006/relationships/slideLayout" Target="../slideLayouts/slideLayout6.xml"/><Relationship Id="rId4" Type="http://schemas.openxmlformats.org/officeDocument/2006/relationships/image" Target="../media/image19.svg"/></Relationships>
</file>

<file path=ppt/slides/_rels/slide24.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18.png"/><Relationship Id="rId7"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21.xml"/><Relationship Id="rId6" Type="http://schemas.openxmlformats.org/officeDocument/2006/relationships/image" Target="../media/image34.svg"/><Relationship Id="rId5" Type="http://schemas.openxmlformats.org/officeDocument/2006/relationships/image" Target="../media/image33.png"/><Relationship Id="rId10" Type="http://schemas.openxmlformats.org/officeDocument/2006/relationships/image" Target="../media/image15.svg"/><Relationship Id="rId4" Type="http://schemas.openxmlformats.org/officeDocument/2006/relationships/image" Target="../media/image19.svg"/><Relationship Id="rId9" Type="http://schemas.openxmlformats.org/officeDocument/2006/relationships/image" Target="../media/image14.png"/></Relationships>
</file>

<file path=ppt/slides/_rels/slide2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4.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2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customXml" Target="../../customXml/item16.xml"/><Relationship Id="rId1" Type="http://schemas.openxmlformats.org/officeDocument/2006/relationships/customXml" Target="../../customXml/item15.xml"/><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1.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22.png"/><Relationship Id="rId18" Type="http://schemas.openxmlformats.org/officeDocument/2006/relationships/image" Target="../media/image27.svg"/><Relationship Id="rId3" Type="http://schemas.openxmlformats.org/officeDocument/2006/relationships/image" Target="../media/image13.png"/><Relationship Id="rId7" Type="http://schemas.openxmlformats.org/officeDocument/2006/relationships/image" Target="../media/image16.png"/><Relationship Id="rId12" Type="http://schemas.openxmlformats.org/officeDocument/2006/relationships/image" Target="../media/image21.svg"/><Relationship Id="rId17" Type="http://schemas.openxmlformats.org/officeDocument/2006/relationships/image" Target="../media/image26.png"/><Relationship Id="rId2" Type="http://schemas.openxmlformats.org/officeDocument/2006/relationships/notesSlide" Target="../notesSlides/notesSlide6.xml"/><Relationship Id="rId16" Type="http://schemas.openxmlformats.org/officeDocument/2006/relationships/image" Target="../media/image25.svg"/><Relationship Id="rId20" Type="http://schemas.openxmlformats.org/officeDocument/2006/relationships/image" Target="../media/image29.svg"/><Relationship Id="rId1" Type="http://schemas.openxmlformats.org/officeDocument/2006/relationships/slideLayout" Target="../slideLayouts/slideLayout9.xml"/><Relationship Id="rId6" Type="http://schemas.openxmlformats.org/officeDocument/2006/relationships/image" Target="../media/image15.sv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24.png"/><Relationship Id="rId10" Type="http://schemas.openxmlformats.org/officeDocument/2006/relationships/image" Target="../media/image19.svg"/><Relationship Id="rId19" Type="http://schemas.openxmlformats.org/officeDocument/2006/relationships/image" Target="../media/image28.png"/><Relationship Id="rId4" Type="http://schemas.microsoft.com/office/2007/relationships/hdphoto" Target="../media/hdphoto1.wdp"/><Relationship Id="rId9" Type="http://schemas.openxmlformats.org/officeDocument/2006/relationships/image" Target="../media/image18.png"/><Relationship Id="rId14" Type="http://schemas.openxmlformats.org/officeDocument/2006/relationships/image" Target="../media/image23.sv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31.sv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2.jpeg"/><Relationship Id="rId1" Type="http://schemas.openxmlformats.org/officeDocument/2006/relationships/slideLayout" Target="../slideLayouts/slideLayout21.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17.svg"/></Relationships>
</file>

<file path=ppt/slides/_rels/slide9.xml.rels><?xml version="1.0" encoding="UTF-8" standalone="yes"?>
<Relationships xmlns="http://schemas.openxmlformats.org/package/2006/relationships"><Relationship Id="rId8" Type="http://schemas.openxmlformats.org/officeDocument/2006/relationships/image" Target="../media/image40.png"/><Relationship Id="rId13" Type="http://schemas.microsoft.com/office/2007/relationships/hdphoto" Target="../media/hdphoto2.wdp"/><Relationship Id="rId3" Type="http://schemas.openxmlformats.org/officeDocument/2006/relationships/image" Target="../media/image35.png"/><Relationship Id="rId7" Type="http://schemas.openxmlformats.org/officeDocument/2006/relationships/image" Target="../media/image39.svg"/><Relationship Id="rId12"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38.png"/><Relationship Id="rId11" Type="http://schemas.openxmlformats.org/officeDocument/2006/relationships/image" Target="../media/image43.svg"/><Relationship Id="rId5" Type="http://schemas.openxmlformats.org/officeDocument/2006/relationships/image" Target="../media/image37.svg"/><Relationship Id="rId15" Type="http://schemas.openxmlformats.org/officeDocument/2006/relationships/image" Target="../media/image17.sv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svg"/><Relationship Id="rId1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BF25DD55-B279-AB31-2547-C27040B3F509}"/>
              </a:ext>
            </a:extLst>
          </p:cNvPr>
          <p:cNvCxnSpPr/>
          <p:nvPr/>
        </p:nvCxnSpPr>
        <p:spPr>
          <a:xfrm>
            <a:off x="0" y="0"/>
            <a:ext cx="914400" cy="0"/>
          </a:xfrm>
          <a:prstGeom prst="line">
            <a:avLst/>
          </a:prstGeom>
          <a:ln w="0" cap="rnd"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2">
            <a:schemeClr val="accent1"/>
          </a:lnRef>
          <a:fillRef idx="0">
            <a:schemeClr val="accent1"/>
          </a:fillRef>
          <a:effectRef idx="1">
            <a:schemeClr val="accent1"/>
          </a:effectRef>
          <a:fontRef idx="minor">
            <a:schemeClr val="tx1"/>
          </a:fontRef>
        </p:style>
      </p:cxnSp>
      <p:pic>
        <p:nvPicPr>
          <p:cNvPr id="4" name="Picture 3" descr="A bridge over water with cars and trucks&#10;&#10;Description automatically generated">
            <a:extLst>
              <a:ext uri="{FF2B5EF4-FFF2-40B4-BE49-F238E27FC236}">
                <a16:creationId xmlns:a16="http://schemas.microsoft.com/office/drawing/2014/main" id="{67015A95-188C-A01E-9525-AB2E2637880C}"/>
              </a:ext>
            </a:extLst>
          </p:cNvPr>
          <p:cNvPicPr>
            <a:picLocks noChangeAspect="1"/>
          </p:cNvPicPr>
          <p:nvPr/>
        </p:nvPicPr>
        <p:blipFill rotWithShape="1">
          <a:blip r:embed="rId3">
            <a:extLst>
              <a:ext uri="{28A0092B-C50C-407E-A947-70E740481C1C}">
                <a14:useLocalDpi xmlns:a14="http://schemas.microsoft.com/office/drawing/2010/main" val="0"/>
              </a:ext>
            </a:extLst>
          </a:blip>
          <a:srcRect t="14575"/>
          <a:stretch/>
        </p:blipFill>
        <p:spPr>
          <a:xfrm>
            <a:off x="0" y="-39904"/>
            <a:ext cx="12192000" cy="6897904"/>
          </a:xfrm>
          <a:prstGeom prst="rect">
            <a:avLst/>
          </a:prstGeom>
        </p:spPr>
      </p:pic>
      <p:sp>
        <p:nvSpPr>
          <p:cNvPr id="8" name="Rectangle 7">
            <a:extLst>
              <a:ext uri="{FF2B5EF4-FFF2-40B4-BE49-F238E27FC236}">
                <a16:creationId xmlns:a16="http://schemas.microsoft.com/office/drawing/2014/main" id="{93FDD67A-3D22-4705-849B-A34303166A2B}"/>
              </a:ext>
            </a:extLst>
          </p:cNvPr>
          <p:cNvSpPr/>
          <p:nvPr/>
        </p:nvSpPr>
        <p:spPr>
          <a:xfrm>
            <a:off x="66841" y="-39904"/>
            <a:ext cx="12192000" cy="6897904"/>
          </a:xfrm>
          <a:prstGeom prst="rect">
            <a:avLst/>
          </a:prstGeom>
          <a:solidFill>
            <a:srgbClr val="18847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p>
        </p:txBody>
      </p:sp>
      <p:sp>
        <p:nvSpPr>
          <p:cNvPr id="10" name="TextBox 9">
            <a:extLst>
              <a:ext uri="{FF2B5EF4-FFF2-40B4-BE49-F238E27FC236}">
                <a16:creationId xmlns:a16="http://schemas.microsoft.com/office/drawing/2014/main" id="{15390258-5A1B-4135-8A7B-5AE7A04697C0}"/>
              </a:ext>
            </a:extLst>
          </p:cNvPr>
          <p:cNvSpPr txBox="1"/>
          <p:nvPr/>
        </p:nvSpPr>
        <p:spPr>
          <a:xfrm>
            <a:off x="-1" y="3030226"/>
            <a:ext cx="9514391" cy="1877437"/>
          </a:xfrm>
          <a:prstGeom prst="rect">
            <a:avLst/>
          </a:prstGeom>
          <a:solidFill>
            <a:srgbClr val="BED83B"/>
          </a:solidFill>
          <a:effectLst>
            <a:innerShdw>
              <a:prstClr val="black"/>
            </a:innerShdw>
          </a:effectLst>
        </p:spPr>
        <p:txBody>
          <a:bodyPr wrap="square">
            <a:spAutoFit/>
          </a:bodyPr>
          <a:lstStyle/>
          <a:p>
            <a:pPr marL="274320">
              <a:spcBef>
                <a:spcPts val="1200"/>
              </a:spcBef>
              <a:spcAft>
                <a:spcPts val="1200"/>
              </a:spcAft>
            </a:pPr>
            <a:r>
              <a:rPr lang="en-US" sz="2000" b="1">
                <a:latin typeface="Arial Black" panose="020B0A04020102020204" pitchFamily="34" charset="0"/>
                <a:ea typeface="Open Sans Extrabold" panose="020B0906030804020204" pitchFamily="34" charset="0"/>
                <a:cs typeface="Open Sans Extrabold" panose="020B0906030804020204" pitchFamily="34" charset="0"/>
              </a:rPr>
              <a:t>NEW JERSEY TURNPIKE AUTHORITY</a:t>
            </a:r>
            <a:br>
              <a:rPr lang="en-US" sz="2800" b="1">
                <a:solidFill>
                  <a:schemeClr val="bg2">
                    <a:lumMod val="50000"/>
                  </a:schemeClr>
                </a:solidFill>
                <a:latin typeface="Arial Black" panose="020B0A04020102020204" pitchFamily="34" charset="0"/>
                <a:ea typeface="Open Sans Extrabold" panose="020B0906030804020204" pitchFamily="34" charset="0"/>
                <a:cs typeface="Open Sans Extrabold" panose="020B0906030804020204" pitchFamily="34" charset="0"/>
              </a:rPr>
            </a:br>
            <a:r>
              <a:rPr lang="en-US" sz="4800" b="1">
                <a:solidFill>
                  <a:srgbClr val="005F34"/>
                </a:solidFill>
                <a:latin typeface="Arial Black" panose="020B0A04020102020204" pitchFamily="34" charset="0"/>
                <a:ea typeface="Open Sans Extrabold" panose="020B0906030804020204" pitchFamily="34" charset="0"/>
                <a:cs typeface="Open Sans Extrabold" panose="020B0906030804020204" pitchFamily="34" charset="0"/>
              </a:rPr>
              <a:t>Bringing Resilience into Business as Usual</a:t>
            </a:r>
          </a:p>
        </p:txBody>
      </p:sp>
      <p:pic>
        <p:nvPicPr>
          <p:cNvPr id="13" name="Picture 12">
            <a:extLst>
              <a:ext uri="{FF2B5EF4-FFF2-40B4-BE49-F238E27FC236}">
                <a16:creationId xmlns:a16="http://schemas.microsoft.com/office/drawing/2014/main" id="{4EC982EF-4895-4021-AAD9-7429F12BAC4E}"/>
              </a:ext>
            </a:extLst>
          </p:cNvPr>
          <p:cNvPicPr/>
          <p:nvPr/>
        </p:nvPicPr>
        <p:blipFill>
          <a:blip r:embed="rId4"/>
          <a:stretch>
            <a:fillRect/>
          </a:stretch>
        </p:blipFill>
        <p:spPr>
          <a:xfrm>
            <a:off x="9410218" y="4202115"/>
            <a:ext cx="2476982" cy="2476982"/>
          </a:xfrm>
          <a:prstGeom prst="rect">
            <a:avLst/>
          </a:prstGeom>
        </p:spPr>
      </p:pic>
      <p:sp>
        <p:nvSpPr>
          <p:cNvPr id="12" name="TextBox 11">
            <a:extLst>
              <a:ext uri="{FF2B5EF4-FFF2-40B4-BE49-F238E27FC236}">
                <a16:creationId xmlns:a16="http://schemas.microsoft.com/office/drawing/2014/main" id="{57F34541-A441-4D00-A267-34B06666B694}"/>
              </a:ext>
            </a:extLst>
          </p:cNvPr>
          <p:cNvSpPr txBox="1"/>
          <p:nvPr/>
        </p:nvSpPr>
        <p:spPr>
          <a:xfrm>
            <a:off x="-2" y="4900160"/>
            <a:ext cx="8935771" cy="461665"/>
          </a:xfrm>
          <a:prstGeom prst="rect">
            <a:avLst/>
          </a:prstGeom>
          <a:solidFill>
            <a:srgbClr val="BED83B"/>
          </a:solidFill>
          <a:effectLst>
            <a:innerShdw>
              <a:prstClr val="black"/>
            </a:innerShdw>
          </a:effectLst>
        </p:spPr>
        <p:txBody>
          <a:bodyPr wrap="square">
            <a:spAutoFit/>
          </a:bodyPr>
          <a:lstStyle/>
          <a:p>
            <a:pPr marL="274320"/>
            <a:r>
              <a:rPr lang="en-US" sz="2400">
                <a:solidFill>
                  <a:srgbClr val="005F34"/>
                </a:solidFill>
                <a:latin typeface="Arial Black" panose="020B0A04020102020204" pitchFamily="34" charset="0"/>
                <a:ea typeface="Open Sans Extrabold" panose="020B0906030804020204" pitchFamily="34" charset="0"/>
                <a:cs typeface="Open Sans Extrabold" panose="020B0906030804020204" pitchFamily="34" charset="0"/>
              </a:rPr>
              <a:t>New Jersey Coastal Flooding Technical Workshop</a:t>
            </a:r>
            <a:endParaRPr lang="en-US" sz="2400">
              <a:solidFill>
                <a:srgbClr val="005F34"/>
              </a:solidFill>
              <a:latin typeface="Arial Black" panose="020B0A04020102020204" pitchFamily="34" charset="0"/>
            </a:endParaRPr>
          </a:p>
        </p:txBody>
      </p:sp>
      <p:sp>
        <p:nvSpPr>
          <p:cNvPr id="3" name="Content Placeholder 3">
            <a:extLst>
              <a:ext uri="{FF2B5EF4-FFF2-40B4-BE49-F238E27FC236}">
                <a16:creationId xmlns:a16="http://schemas.microsoft.com/office/drawing/2014/main" id="{6B77B43A-8138-BC52-5CB0-28DF9C5ECB42}"/>
              </a:ext>
            </a:extLst>
          </p:cNvPr>
          <p:cNvSpPr txBox="1">
            <a:spLocks/>
          </p:cNvSpPr>
          <p:nvPr/>
        </p:nvSpPr>
        <p:spPr>
          <a:xfrm>
            <a:off x="304800" y="5536734"/>
            <a:ext cx="5181600" cy="940808"/>
          </a:xfrm>
          <a:prstGeom prst="rect">
            <a:avLst/>
          </a:prstGeom>
        </p:spPr>
        <p:txBody>
          <a:bodyPr>
            <a:normAutofit/>
          </a:bodyPr>
          <a:lstStyle>
            <a:lvl1pPr marL="228600" indent="-228600" algn="l" defTabSz="914400" rtl="0" eaLnBrk="1" latinLnBrk="0" hangingPunct="1">
              <a:lnSpc>
                <a:spcPct val="100000"/>
              </a:lnSpc>
              <a:spcBef>
                <a:spcPts val="1000"/>
              </a:spcBef>
              <a:buClr>
                <a:schemeClr val="accent6"/>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1000"/>
              </a:spcBef>
              <a:buClr>
                <a:schemeClr val="accent6"/>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1000"/>
              </a:spcBef>
              <a:buClr>
                <a:schemeClr val="accent6"/>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1000"/>
              </a:spcBef>
              <a:buClr>
                <a:schemeClr val="accent6"/>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1000"/>
              </a:spcBef>
              <a:buClr>
                <a:schemeClr val="accent6"/>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Clr>
                <a:srgbClr val="DCE714"/>
              </a:buClr>
              <a:buNone/>
            </a:pPr>
            <a:endParaRPr lang="en-US">
              <a:solidFill>
                <a:schemeClr val="bg1"/>
              </a:solidFill>
            </a:endParaRPr>
          </a:p>
        </p:txBody>
      </p:sp>
      <p:sp>
        <p:nvSpPr>
          <p:cNvPr id="6" name="Title 1">
            <a:extLst>
              <a:ext uri="{FF2B5EF4-FFF2-40B4-BE49-F238E27FC236}">
                <a16:creationId xmlns:a16="http://schemas.microsoft.com/office/drawing/2014/main" id="{D16F877C-6B88-538D-2657-6F416B8C4994}"/>
              </a:ext>
            </a:extLst>
          </p:cNvPr>
          <p:cNvSpPr txBox="1">
            <a:spLocks/>
          </p:cNvSpPr>
          <p:nvPr/>
        </p:nvSpPr>
        <p:spPr>
          <a:xfrm>
            <a:off x="72704" y="6116302"/>
            <a:ext cx="6023296" cy="781602"/>
          </a:xfrm>
          <a:prstGeom prst="rect">
            <a:avLst/>
          </a:prstGeom>
        </p:spPr>
        <p:txBody>
          <a:bodyPr anchor="ctr">
            <a:normAutofit/>
          </a:bodyPr>
          <a:lstStyle>
            <a:lvl1pPr algn="l" defTabSz="914400" rtl="0" eaLnBrk="1" latinLnBrk="0" hangingPunct="1">
              <a:lnSpc>
                <a:spcPct val="90000"/>
              </a:lnSpc>
              <a:spcBef>
                <a:spcPct val="0"/>
              </a:spcBef>
              <a:buNone/>
              <a:defRPr sz="4000" b="1" kern="1200">
                <a:solidFill>
                  <a:schemeClr val="bg2">
                    <a:lumMod val="50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800" i="1">
                <a:solidFill>
                  <a:schemeClr val="tx1"/>
                </a:solidFill>
              </a:rPr>
              <a:t>Prepared by Dewberry for the New Jersey Turnpike Authority and public presentation. March 19, 2025  </a:t>
            </a:r>
          </a:p>
        </p:txBody>
      </p:sp>
    </p:spTree>
    <p:extLst>
      <p:ext uri="{BB962C8B-B14F-4D97-AF65-F5344CB8AC3E}">
        <p14:creationId xmlns:p14="http://schemas.microsoft.com/office/powerpoint/2010/main" val="9299776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2786146-44C6-4962-AA36-A5829B78B0D5}"/>
              </a:ext>
            </a:extLst>
          </p:cNvPr>
          <p:cNvSpPr>
            <a:spLocks noGrp="1"/>
          </p:cNvSpPr>
          <p:nvPr>
            <p:ph type="title"/>
          </p:nvPr>
        </p:nvSpPr>
        <p:spPr/>
        <p:txBody>
          <a:bodyPr/>
          <a:lstStyle/>
          <a:p>
            <a:r>
              <a:rPr lang="en-US">
                <a:solidFill>
                  <a:srgbClr val="0D9586"/>
                </a:solidFill>
              </a:rPr>
              <a:t>Exposure Methodology Highlights</a:t>
            </a:r>
          </a:p>
        </p:txBody>
      </p:sp>
      <p:sp>
        <p:nvSpPr>
          <p:cNvPr id="5" name="Content Placeholder 4">
            <a:extLst>
              <a:ext uri="{FF2B5EF4-FFF2-40B4-BE49-F238E27FC236}">
                <a16:creationId xmlns:a16="http://schemas.microsoft.com/office/drawing/2014/main" id="{347B017E-A6F2-43FF-8408-241794495107}"/>
              </a:ext>
            </a:extLst>
          </p:cNvPr>
          <p:cNvSpPr>
            <a:spLocks noGrp="1"/>
          </p:cNvSpPr>
          <p:nvPr>
            <p:ph sz="half" idx="1"/>
          </p:nvPr>
        </p:nvSpPr>
        <p:spPr>
          <a:xfrm>
            <a:off x="706120" y="1494155"/>
            <a:ext cx="5313681" cy="4343400"/>
          </a:xfrm>
        </p:spPr>
        <p:txBody>
          <a:bodyPr>
            <a:noAutofit/>
          </a:bodyPr>
          <a:lstStyle/>
          <a:p>
            <a:pPr>
              <a:buClr>
                <a:srgbClr val="BED837"/>
              </a:buClr>
            </a:pPr>
            <a:r>
              <a:rPr lang="en-US" sz="1800" u="sng">
                <a:solidFill>
                  <a:schemeClr val="bg1"/>
                </a:solidFill>
              </a:rPr>
              <a:t>Model</a:t>
            </a:r>
            <a:r>
              <a:rPr lang="en-US" sz="1800">
                <a:solidFill>
                  <a:schemeClr val="bg1"/>
                </a:solidFill>
              </a:rPr>
              <a:t>: HEC-RAS v6.0 (plus coastal analysis) </a:t>
            </a:r>
          </a:p>
          <a:p>
            <a:pPr>
              <a:buClr>
                <a:srgbClr val="BED837"/>
              </a:buClr>
            </a:pPr>
            <a:r>
              <a:rPr lang="en-US" sz="1800" u="sng">
                <a:solidFill>
                  <a:schemeClr val="bg1"/>
                </a:solidFill>
              </a:rPr>
              <a:t>Mesh resolution</a:t>
            </a:r>
            <a:r>
              <a:rPr lang="en-US" sz="1800">
                <a:solidFill>
                  <a:schemeClr val="bg1"/>
                </a:solidFill>
              </a:rPr>
              <a:t>: ~10m (variable)</a:t>
            </a:r>
          </a:p>
          <a:p>
            <a:pPr>
              <a:buClr>
                <a:srgbClr val="BED837"/>
              </a:buClr>
            </a:pPr>
            <a:r>
              <a:rPr lang="en-US" sz="1800" u="sng">
                <a:solidFill>
                  <a:schemeClr val="bg1"/>
                </a:solidFill>
              </a:rPr>
              <a:t>DEM</a:t>
            </a:r>
            <a:r>
              <a:rPr lang="en-US" sz="1800">
                <a:solidFill>
                  <a:schemeClr val="bg1"/>
                </a:solidFill>
              </a:rPr>
              <a:t>: NJ 10ft LiDAR</a:t>
            </a:r>
          </a:p>
          <a:p>
            <a:pPr>
              <a:buClr>
                <a:srgbClr val="BED837"/>
              </a:buClr>
            </a:pPr>
            <a:r>
              <a:rPr lang="en-US" sz="1800" u="sng">
                <a:solidFill>
                  <a:schemeClr val="bg1"/>
                </a:solidFill>
              </a:rPr>
              <a:t>Land cover</a:t>
            </a:r>
            <a:r>
              <a:rPr lang="en-US" sz="1800">
                <a:solidFill>
                  <a:schemeClr val="bg1"/>
                </a:solidFill>
              </a:rPr>
              <a:t>: 2015 NJDEP Dataset</a:t>
            </a:r>
          </a:p>
          <a:p>
            <a:pPr>
              <a:buClr>
                <a:srgbClr val="BED837"/>
              </a:buClr>
            </a:pPr>
            <a:r>
              <a:rPr lang="en-US" sz="1800" u="sng">
                <a:solidFill>
                  <a:schemeClr val="bg1"/>
                </a:solidFill>
              </a:rPr>
              <a:t>Infiltration</a:t>
            </a:r>
            <a:r>
              <a:rPr lang="en-US" sz="1800">
                <a:solidFill>
                  <a:schemeClr val="bg1"/>
                </a:solidFill>
              </a:rPr>
              <a:t>: SCS CN Approach</a:t>
            </a:r>
          </a:p>
          <a:p>
            <a:pPr>
              <a:buClr>
                <a:srgbClr val="BED837"/>
              </a:buClr>
            </a:pPr>
            <a:r>
              <a:rPr lang="en-US" sz="1800" u="sng">
                <a:solidFill>
                  <a:schemeClr val="bg1"/>
                </a:solidFill>
              </a:rPr>
              <a:t>Rainfall</a:t>
            </a:r>
            <a:r>
              <a:rPr lang="en-US" sz="1800">
                <a:solidFill>
                  <a:schemeClr val="bg1"/>
                </a:solidFill>
              </a:rPr>
              <a:t>:</a:t>
            </a:r>
          </a:p>
          <a:p>
            <a:pPr lvl="1">
              <a:buClr>
                <a:srgbClr val="BED837"/>
              </a:buClr>
            </a:pPr>
            <a:r>
              <a:rPr lang="en-US" sz="1800">
                <a:solidFill>
                  <a:schemeClr val="bg1"/>
                </a:solidFill>
              </a:rPr>
              <a:t>Current: Atlas-14</a:t>
            </a:r>
          </a:p>
          <a:p>
            <a:pPr lvl="1">
              <a:buClr>
                <a:srgbClr val="BED837"/>
              </a:buClr>
            </a:pPr>
            <a:r>
              <a:rPr lang="en-US" sz="1800">
                <a:solidFill>
                  <a:schemeClr val="bg1"/>
                </a:solidFill>
              </a:rPr>
              <a:t>Future: NJ Extreme Precipitation Projection Tool</a:t>
            </a:r>
          </a:p>
          <a:p>
            <a:pPr>
              <a:buClr>
                <a:srgbClr val="BED837"/>
              </a:buClr>
            </a:pPr>
            <a:r>
              <a:rPr lang="en-US" sz="1800" u="sng">
                <a:solidFill>
                  <a:schemeClr val="bg1"/>
                </a:solidFill>
              </a:rPr>
              <a:t>Discharge</a:t>
            </a:r>
            <a:r>
              <a:rPr lang="en-US" sz="1800">
                <a:solidFill>
                  <a:schemeClr val="bg1"/>
                </a:solidFill>
              </a:rPr>
              <a:t>:</a:t>
            </a:r>
          </a:p>
          <a:p>
            <a:pPr lvl="1">
              <a:buClr>
                <a:srgbClr val="BED837"/>
              </a:buClr>
            </a:pPr>
            <a:r>
              <a:rPr lang="en-US" sz="1800">
                <a:solidFill>
                  <a:schemeClr val="bg1"/>
                </a:solidFill>
              </a:rPr>
              <a:t>Current: FEMA studies, </a:t>
            </a:r>
            <a:r>
              <a:rPr lang="en-US" sz="1800" err="1">
                <a:solidFill>
                  <a:schemeClr val="bg1"/>
                </a:solidFill>
              </a:rPr>
              <a:t>Streamstats</a:t>
            </a:r>
            <a:endParaRPr lang="en-US" sz="1800">
              <a:solidFill>
                <a:schemeClr val="bg1"/>
              </a:solidFill>
            </a:endParaRPr>
          </a:p>
          <a:p>
            <a:pPr lvl="1">
              <a:buClr>
                <a:srgbClr val="BED837"/>
              </a:buClr>
            </a:pPr>
            <a:r>
              <a:rPr lang="en-US" sz="1800">
                <a:solidFill>
                  <a:schemeClr val="bg1"/>
                </a:solidFill>
              </a:rPr>
              <a:t>Future: HEC-HMS</a:t>
            </a:r>
          </a:p>
        </p:txBody>
      </p:sp>
      <p:sp>
        <p:nvSpPr>
          <p:cNvPr id="6" name="Content Placeholder 5">
            <a:extLst>
              <a:ext uri="{FF2B5EF4-FFF2-40B4-BE49-F238E27FC236}">
                <a16:creationId xmlns:a16="http://schemas.microsoft.com/office/drawing/2014/main" id="{0F0E85F1-2085-49D4-977D-1E295D346CA2}"/>
              </a:ext>
            </a:extLst>
          </p:cNvPr>
          <p:cNvSpPr>
            <a:spLocks noGrp="1"/>
          </p:cNvSpPr>
          <p:nvPr>
            <p:ph sz="half" idx="10"/>
          </p:nvPr>
        </p:nvSpPr>
        <p:spPr>
          <a:xfrm>
            <a:off x="6172200" y="1494155"/>
            <a:ext cx="4199467" cy="3755178"/>
          </a:xfrm>
        </p:spPr>
        <p:txBody>
          <a:bodyPr>
            <a:normAutofit/>
          </a:bodyPr>
          <a:lstStyle/>
          <a:p>
            <a:pPr>
              <a:buClr>
                <a:srgbClr val="BED837"/>
              </a:buClr>
            </a:pPr>
            <a:r>
              <a:rPr lang="en-US" sz="1800" u="sng">
                <a:solidFill>
                  <a:schemeClr val="bg1"/>
                </a:solidFill>
              </a:rPr>
              <a:t>Coastal elevations</a:t>
            </a:r>
            <a:r>
              <a:rPr lang="en-US" sz="1800">
                <a:solidFill>
                  <a:schemeClr val="bg1"/>
                </a:solidFill>
              </a:rPr>
              <a:t>:</a:t>
            </a:r>
          </a:p>
          <a:p>
            <a:pPr lvl="1">
              <a:buClr>
                <a:srgbClr val="BED837"/>
              </a:buClr>
            </a:pPr>
            <a:r>
              <a:rPr lang="en-US" sz="1800">
                <a:solidFill>
                  <a:schemeClr val="bg1"/>
                </a:solidFill>
              </a:rPr>
              <a:t>Current: FIS</a:t>
            </a:r>
          </a:p>
          <a:p>
            <a:pPr lvl="1">
              <a:buClr>
                <a:srgbClr val="BED837"/>
              </a:buClr>
            </a:pPr>
            <a:r>
              <a:rPr lang="en-US" sz="1800">
                <a:solidFill>
                  <a:schemeClr val="bg1"/>
                </a:solidFill>
              </a:rPr>
              <a:t>Future: 2021 NJ Sea Level Rise Guidance</a:t>
            </a:r>
          </a:p>
          <a:p>
            <a:pPr>
              <a:buClr>
                <a:srgbClr val="BED837"/>
              </a:buClr>
            </a:pPr>
            <a:r>
              <a:rPr lang="en-US" sz="1800" u="sng">
                <a:solidFill>
                  <a:schemeClr val="bg1"/>
                </a:solidFill>
              </a:rPr>
              <a:t>Major limitations</a:t>
            </a:r>
            <a:r>
              <a:rPr lang="en-US" sz="1800">
                <a:solidFill>
                  <a:schemeClr val="bg1"/>
                </a:solidFill>
              </a:rPr>
              <a:t>:</a:t>
            </a:r>
          </a:p>
          <a:p>
            <a:pPr lvl="1">
              <a:buClr>
                <a:srgbClr val="BED837"/>
              </a:buClr>
            </a:pPr>
            <a:r>
              <a:rPr lang="en-US" sz="1800">
                <a:solidFill>
                  <a:schemeClr val="bg1"/>
                </a:solidFill>
              </a:rPr>
              <a:t>No explicit modeling of subsurface drainage system (e.g., stormwater inlets, pipes, outfalls)</a:t>
            </a:r>
          </a:p>
          <a:p>
            <a:pPr lvl="1">
              <a:buClr>
                <a:srgbClr val="BED837"/>
              </a:buClr>
            </a:pPr>
            <a:r>
              <a:rPr lang="en-US" sz="1800">
                <a:solidFill>
                  <a:schemeClr val="bg1"/>
                </a:solidFill>
              </a:rPr>
              <a:t>No fine resolution flood control structures (</a:t>
            </a:r>
            <a:r>
              <a:rPr lang="en-US" sz="1800" err="1">
                <a:solidFill>
                  <a:schemeClr val="bg1"/>
                </a:solidFill>
              </a:rPr>
              <a:t>e.g,.floodwalls</a:t>
            </a:r>
            <a:r>
              <a:rPr lang="en-US" sz="1800">
                <a:solidFill>
                  <a:schemeClr val="bg1"/>
                </a:solidFill>
              </a:rPr>
              <a:t>)</a:t>
            </a:r>
          </a:p>
          <a:p>
            <a:pPr lvl="1">
              <a:buClr>
                <a:srgbClr val="BED837"/>
              </a:buClr>
            </a:pPr>
            <a:endParaRPr lang="en-US" sz="1800">
              <a:solidFill>
                <a:schemeClr val="bg1"/>
              </a:solidFill>
            </a:endParaRPr>
          </a:p>
          <a:p>
            <a:pPr marL="457200" lvl="1" indent="0">
              <a:buNone/>
            </a:pPr>
            <a:endParaRPr lang="en-US" sz="1800">
              <a:solidFill>
                <a:schemeClr val="bg1"/>
              </a:solidFill>
            </a:endParaRPr>
          </a:p>
        </p:txBody>
      </p:sp>
      <p:sp>
        <p:nvSpPr>
          <p:cNvPr id="7" name="TextBox 6">
            <a:extLst>
              <a:ext uri="{FF2B5EF4-FFF2-40B4-BE49-F238E27FC236}">
                <a16:creationId xmlns:a16="http://schemas.microsoft.com/office/drawing/2014/main" id="{CAE01068-A29F-452C-AF7F-5216FAC8A326}"/>
              </a:ext>
            </a:extLst>
          </p:cNvPr>
          <p:cNvSpPr txBox="1"/>
          <p:nvPr/>
        </p:nvSpPr>
        <p:spPr>
          <a:xfrm>
            <a:off x="6172200" y="5398137"/>
            <a:ext cx="57721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a:ln>
                  <a:noFill/>
                </a:ln>
                <a:solidFill>
                  <a:srgbClr val="000000"/>
                </a:solidFill>
                <a:effectLst/>
                <a:uLnTx/>
                <a:uFillTx/>
                <a:latin typeface="Arial" panose="020B0604020202020204"/>
                <a:ea typeface="+mn-ea"/>
                <a:cs typeface="+mn-cs"/>
              </a:rPr>
              <a:t>Assessment is more likely to overestimate flooding than underestimate flooding.   </a:t>
            </a:r>
          </a:p>
        </p:txBody>
      </p:sp>
      <p:grpSp>
        <p:nvGrpSpPr>
          <p:cNvPr id="8" name="Group 7">
            <a:extLst>
              <a:ext uri="{FF2B5EF4-FFF2-40B4-BE49-F238E27FC236}">
                <a16:creationId xmlns:a16="http://schemas.microsoft.com/office/drawing/2014/main" id="{B2CEAB90-B66E-4496-9DEA-98AE8AE5A777}"/>
              </a:ext>
            </a:extLst>
          </p:cNvPr>
          <p:cNvGrpSpPr/>
          <p:nvPr/>
        </p:nvGrpSpPr>
        <p:grpSpPr>
          <a:xfrm>
            <a:off x="10869760" y="228599"/>
            <a:ext cx="1139587" cy="1143001"/>
            <a:chOff x="250294" y="484249"/>
            <a:chExt cx="927463" cy="927463"/>
          </a:xfrm>
        </p:grpSpPr>
        <p:sp>
          <p:nvSpPr>
            <p:cNvPr id="9" name="Oval 8">
              <a:extLst>
                <a:ext uri="{FF2B5EF4-FFF2-40B4-BE49-F238E27FC236}">
                  <a16:creationId xmlns:a16="http://schemas.microsoft.com/office/drawing/2014/main" id="{573D5320-9D21-4910-B12C-6751DDD981CA}"/>
                </a:ext>
              </a:extLst>
            </p:cNvPr>
            <p:cNvSpPr/>
            <p:nvPr/>
          </p:nvSpPr>
          <p:spPr>
            <a:xfrm>
              <a:off x="250294" y="484249"/>
              <a:ext cx="927463" cy="927463"/>
            </a:xfrm>
            <a:prstGeom prst="ellipse">
              <a:avLst/>
            </a:prstGeom>
            <a:solidFill>
              <a:srgbClr val="0D95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0" name="Content Placeholder 105">
              <a:extLst>
                <a:ext uri="{FF2B5EF4-FFF2-40B4-BE49-F238E27FC236}">
                  <a16:creationId xmlns:a16="http://schemas.microsoft.com/office/drawing/2014/main" id="{0EF287A9-05D5-4721-9504-65AA4AEC56C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1678" y="635633"/>
              <a:ext cx="624694" cy="624694"/>
            </a:xfrm>
            <a:prstGeom prst="rect">
              <a:avLst/>
            </a:prstGeom>
          </p:spPr>
        </p:pic>
      </p:grpSp>
    </p:spTree>
    <p:extLst>
      <p:ext uri="{BB962C8B-B14F-4D97-AF65-F5344CB8AC3E}">
        <p14:creationId xmlns:p14="http://schemas.microsoft.com/office/powerpoint/2010/main" val="26853117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56FC4107-CD32-4DA4-02AF-69BE8B47D3CE}"/>
              </a:ext>
            </a:extLst>
          </p:cNvPr>
          <p:cNvSpPr txBox="1">
            <a:spLocks/>
          </p:cNvSpPr>
          <p:nvPr/>
        </p:nvSpPr>
        <p:spPr>
          <a:xfrm>
            <a:off x="6093681" y="1828938"/>
            <a:ext cx="5181600" cy="4343400"/>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buClr>
                <a:schemeClr val="accent6"/>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1000"/>
              </a:spcBef>
              <a:buClr>
                <a:schemeClr val="accent6"/>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1000"/>
              </a:spcBef>
              <a:buClr>
                <a:schemeClr val="accent6"/>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1000"/>
              </a:spcBef>
              <a:buClr>
                <a:schemeClr val="accent6"/>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1000"/>
              </a:spcBef>
              <a:buClr>
                <a:schemeClr val="accent6"/>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pic>
        <p:nvPicPr>
          <p:cNvPr id="8" name="Picture 7">
            <a:extLst>
              <a:ext uri="{FF2B5EF4-FFF2-40B4-BE49-F238E27FC236}">
                <a16:creationId xmlns:a16="http://schemas.microsoft.com/office/drawing/2014/main" id="{B2D0EB51-3B9E-D24B-AD30-A32CF66F5465}"/>
              </a:ext>
            </a:extLst>
          </p:cNvPr>
          <p:cNvPicPr>
            <a:picLocks noChangeAspect="1"/>
          </p:cNvPicPr>
          <p:nvPr/>
        </p:nvPicPr>
        <p:blipFill rotWithShape="1">
          <a:blip r:embed="rId3"/>
          <a:srcRect l="30840" t="3623" r="30610" b="54370"/>
          <a:stretch/>
        </p:blipFill>
        <p:spPr>
          <a:xfrm>
            <a:off x="0" y="0"/>
            <a:ext cx="4929809" cy="6378862"/>
          </a:xfrm>
          <a:prstGeom prst="rect">
            <a:avLst/>
          </a:prstGeom>
        </p:spPr>
      </p:pic>
      <p:pic>
        <p:nvPicPr>
          <p:cNvPr id="10" name="Picture 9">
            <a:extLst>
              <a:ext uri="{FF2B5EF4-FFF2-40B4-BE49-F238E27FC236}">
                <a16:creationId xmlns:a16="http://schemas.microsoft.com/office/drawing/2014/main" id="{F61C8B9A-62E3-08EE-01E1-852983DD3C8D}"/>
              </a:ext>
            </a:extLst>
          </p:cNvPr>
          <p:cNvPicPr>
            <a:picLocks noChangeAspect="1"/>
          </p:cNvPicPr>
          <p:nvPr/>
        </p:nvPicPr>
        <p:blipFill rotWithShape="1">
          <a:blip r:embed="rId4"/>
          <a:srcRect l="12080" t="4059" r="11679" b="54637"/>
          <a:stretch/>
        </p:blipFill>
        <p:spPr>
          <a:xfrm>
            <a:off x="4919870" y="1699591"/>
            <a:ext cx="7322942" cy="4711146"/>
          </a:xfrm>
          <a:prstGeom prst="rect">
            <a:avLst/>
          </a:prstGeom>
        </p:spPr>
      </p:pic>
      <p:sp>
        <p:nvSpPr>
          <p:cNvPr id="11" name="Title 1">
            <a:extLst>
              <a:ext uri="{FF2B5EF4-FFF2-40B4-BE49-F238E27FC236}">
                <a16:creationId xmlns:a16="http://schemas.microsoft.com/office/drawing/2014/main" id="{793424D6-73AD-0967-7435-A767BA21ABB2}"/>
              </a:ext>
            </a:extLst>
          </p:cNvPr>
          <p:cNvSpPr>
            <a:spLocks noGrp="1"/>
          </p:cNvSpPr>
          <p:nvPr>
            <p:ph type="title"/>
          </p:nvPr>
        </p:nvSpPr>
        <p:spPr>
          <a:xfrm>
            <a:off x="5046340" y="136054"/>
            <a:ext cx="6871340" cy="1692883"/>
          </a:xfrm>
        </p:spPr>
        <p:txBody>
          <a:bodyPr anchor="ctr">
            <a:normAutofit/>
          </a:bodyPr>
          <a:lstStyle/>
          <a:p>
            <a:r>
              <a:rPr lang="en-US"/>
              <a:t>Case Study – Data into Action</a:t>
            </a:r>
          </a:p>
        </p:txBody>
      </p:sp>
    </p:spTree>
    <p:extLst>
      <p:ext uri="{BB962C8B-B14F-4D97-AF65-F5344CB8AC3E}">
        <p14:creationId xmlns:p14="http://schemas.microsoft.com/office/powerpoint/2010/main" val="38981103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56428-68B8-4A79-1EC6-E642DC85AD9C}"/>
              </a:ext>
            </a:extLst>
          </p:cNvPr>
          <p:cNvSpPr>
            <a:spLocks noGrp="1"/>
          </p:cNvSpPr>
          <p:nvPr>
            <p:ph type="title"/>
          </p:nvPr>
        </p:nvSpPr>
        <p:spPr/>
        <p:txBody>
          <a:bodyPr/>
          <a:lstStyle/>
          <a:p>
            <a:r>
              <a:rPr lang="en-US"/>
              <a:t>Risk Metrics</a:t>
            </a:r>
          </a:p>
        </p:txBody>
      </p:sp>
      <p:pic>
        <p:nvPicPr>
          <p:cNvPr id="5" name="Picture 4">
            <a:extLst>
              <a:ext uri="{FF2B5EF4-FFF2-40B4-BE49-F238E27FC236}">
                <a16:creationId xmlns:a16="http://schemas.microsoft.com/office/drawing/2014/main" id="{130056E3-1962-3A4E-647F-2ECC3054DB2A}"/>
              </a:ext>
            </a:extLst>
          </p:cNvPr>
          <p:cNvPicPr>
            <a:picLocks noChangeAspect="1"/>
          </p:cNvPicPr>
          <p:nvPr/>
        </p:nvPicPr>
        <p:blipFill>
          <a:blip r:embed="rId2"/>
          <a:stretch>
            <a:fillRect/>
          </a:stretch>
        </p:blipFill>
        <p:spPr>
          <a:xfrm>
            <a:off x="662462" y="1268691"/>
            <a:ext cx="3795238" cy="4898028"/>
          </a:xfrm>
          <a:prstGeom prst="rect">
            <a:avLst/>
          </a:prstGeom>
        </p:spPr>
      </p:pic>
      <p:pic>
        <p:nvPicPr>
          <p:cNvPr id="6" name="Picture 5">
            <a:extLst>
              <a:ext uri="{FF2B5EF4-FFF2-40B4-BE49-F238E27FC236}">
                <a16:creationId xmlns:a16="http://schemas.microsoft.com/office/drawing/2014/main" id="{33718C30-C68C-8D58-4E3F-611BC488ABF9}"/>
              </a:ext>
            </a:extLst>
          </p:cNvPr>
          <p:cNvPicPr>
            <a:picLocks noChangeAspect="1"/>
          </p:cNvPicPr>
          <p:nvPr/>
        </p:nvPicPr>
        <p:blipFill>
          <a:blip r:embed="rId3"/>
          <a:stretch>
            <a:fillRect/>
          </a:stretch>
        </p:blipFill>
        <p:spPr>
          <a:xfrm>
            <a:off x="5099222" y="195262"/>
            <a:ext cx="6430316" cy="6198071"/>
          </a:xfrm>
          <a:prstGeom prst="rect">
            <a:avLst/>
          </a:prstGeom>
        </p:spPr>
      </p:pic>
    </p:spTree>
    <p:extLst>
      <p:ext uri="{BB962C8B-B14F-4D97-AF65-F5344CB8AC3E}">
        <p14:creationId xmlns:p14="http://schemas.microsoft.com/office/powerpoint/2010/main" val="32208853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a:extLst>
              <a:ext uri="{FF2B5EF4-FFF2-40B4-BE49-F238E27FC236}">
                <a16:creationId xmlns:a16="http://schemas.microsoft.com/office/drawing/2014/main" id="{47E7779E-F348-77BC-0AB0-E71BAF23BBF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901" t="-288" r="-73" b="38280"/>
          <a:stretch/>
        </p:blipFill>
        <p:spPr bwMode="auto">
          <a:xfrm>
            <a:off x="4360" y="-34608"/>
            <a:ext cx="12192000" cy="6430644"/>
          </a:xfrm>
          <a:prstGeom prst="rect">
            <a:avLst/>
          </a:prstGeom>
          <a:noFill/>
          <a:extLst>
            <a:ext uri="{909E8E84-426E-40DD-AFC4-6F175D3DCCD1}">
              <a14:hiddenFill xmlns:a14="http://schemas.microsoft.com/office/drawing/2010/main">
                <a:solidFill>
                  <a:srgbClr val="FFFFFF"/>
                </a:solidFill>
              </a14:hiddenFill>
            </a:ext>
          </a:extLst>
        </p:spPr>
      </p:pic>
      <p:sp>
        <p:nvSpPr>
          <p:cNvPr id="43" name="Rectangle 42">
            <a:extLst>
              <a:ext uri="{FF2B5EF4-FFF2-40B4-BE49-F238E27FC236}">
                <a16:creationId xmlns:a16="http://schemas.microsoft.com/office/drawing/2014/main" id="{3F2D18AD-9709-DAB0-367B-ED641212B239}"/>
              </a:ext>
            </a:extLst>
          </p:cNvPr>
          <p:cNvSpPr/>
          <p:nvPr/>
        </p:nvSpPr>
        <p:spPr>
          <a:xfrm>
            <a:off x="-2" y="-14923"/>
            <a:ext cx="12187641" cy="6430644"/>
          </a:xfrm>
          <a:prstGeom prst="rect">
            <a:avLst/>
          </a:prstGeom>
          <a:solidFill>
            <a:srgbClr val="005F34">
              <a:alpha val="30196"/>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5" name="Group 5"/>
          <p:cNvGrpSpPr/>
          <p:nvPr/>
        </p:nvGrpSpPr>
        <p:grpSpPr>
          <a:xfrm>
            <a:off x="-4" y="3771900"/>
            <a:ext cx="9972502" cy="2006213"/>
            <a:chOff x="-2" y="0"/>
            <a:chExt cx="5992619" cy="1205562"/>
          </a:xfrm>
        </p:grpSpPr>
        <p:sp>
          <p:nvSpPr>
            <p:cNvPr id="6" name="Freeform 6"/>
            <p:cNvSpPr/>
            <p:nvPr/>
          </p:nvSpPr>
          <p:spPr>
            <a:xfrm>
              <a:off x="-2" y="0"/>
              <a:ext cx="5992619" cy="1205562"/>
            </a:xfrm>
            <a:custGeom>
              <a:avLst/>
              <a:gdLst/>
              <a:ahLst/>
              <a:cxnLst/>
              <a:rect l="l" t="t" r="r" b="b"/>
              <a:pathLst>
                <a:path w="4150227" h="1205562">
                  <a:moveTo>
                    <a:pt x="0" y="0"/>
                  </a:moveTo>
                  <a:lnTo>
                    <a:pt x="4150227" y="0"/>
                  </a:lnTo>
                  <a:lnTo>
                    <a:pt x="4150227" y="1205562"/>
                  </a:lnTo>
                  <a:lnTo>
                    <a:pt x="0" y="1205562"/>
                  </a:lnTo>
                  <a:close/>
                </a:path>
              </a:pathLst>
            </a:custGeom>
            <a:solidFill>
              <a:srgbClr val="FFFFFF"/>
            </a:solidFill>
          </p:spPr>
          <p:txBody>
            <a:bodyPr/>
            <a:lstStyle/>
            <a:p>
              <a:endParaRPr lang="en-US"/>
            </a:p>
          </p:txBody>
        </p:sp>
      </p:grpSp>
      <p:grpSp>
        <p:nvGrpSpPr>
          <p:cNvPr id="33" name="Group 32">
            <a:extLst>
              <a:ext uri="{FF2B5EF4-FFF2-40B4-BE49-F238E27FC236}">
                <a16:creationId xmlns:a16="http://schemas.microsoft.com/office/drawing/2014/main" id="{8A1305B5-A936-6A2B-ABC7-0B92660A1B06}"/>
              </a:ext>
            </a:extLst>
          </p:cNvPr>
          <p:cNvGrpSpPr/>
          <p:nvPr/>
        </p:nvGrpSpPr>
        <p:grpSpPr>
          <a:xfrm>
            <a:off x="1914983" y="3869735"/>
            <a:ext cx="7967101" cy="1438024"/>
            <a:chOff x="1781801" y="3966864"/>
            <a:chExt cx="4760541" cy="1438024"/>
          </a:xfrm>
        </p:grpSpPr>
        <p:sp>
          <p:nvSpPr>
            <p:cNvPr id="10" name="TextBox 10"/>
            <p:cNvSpPr txBox="1"/>
            <p:nvPr/>
          </p:nvSpPr>
          <p:spPr>
            <a:xfrm>
              <a:off x="1781801" y="3966864"/>
              <a:ext cx="4760541" cy="939360"/>
            </a:xfrm>
            <a:prstGeom prst="rect">
              <a:avLst/>
            </a:prstGeom>
          </p:spPr>
          <p:txBody>
            <a:bodyPr wrap="square" lIns="0" tIns="0" rIns="0" bIns="0" rtlCol="0" anchor="t">
              <a:spAutoFit/>
            </a:bodyPr>
            <a:lstStyle/>
            <a:p>
              <a:pPr>
                <a:lnSpc>
                  <a:spcPts val="8451"/>
                </a:lnSpc>
              </a:pPr>
              <a:r>
                <a:rPr lang="en-US" sz="3600">
                  <a:solidFill>
                    <a:srgbClr val="005F34"/>
                  </a:solidFill>
                  <a:latin typeface="Arial Black" panose="020B0A04020102020204" pitchFamily="34" charset="0"/>
                </a:rPr>
                <a:t>VULNERABILITY ASSESSMENT</a:t>
              </a:r>
              <a:r>
                <a:rPr lang="en-US" sz="3600">
                  <a:solidFill>
                    <a:srgbClr val="005F34"/>
                  </a:solidFill>
                  <a:latin typeface="Garet Bold"/>
                </a:rPr>
                <a:t>  </a:t>
              </a:r>
            </a:p>
          </p:txBody>
        </p:sp>
        <p:sp>
          <p:nvSpPr>
            <p:cNvPr id="11" name="TextBox 11"/>
            <p:cNvSpPr txBox="1"/>
            <p:nvPr/>
          </p:nvSpPr>
          <p:spPr>
            <a:xfrm>
              <a:off x="1781801" y="4871088"/>
              <a:ext cx="4471289" cy="533800"/>
            </a:xfrm>
            <a:prstGeom prst="rect">
              <a:avLst/>
            </a:prstGeom>
          </p:spPr>
          <p:txBody>
            <a:bodyPr wrap="square" lIns="0" tIns="0" rIns="0" bIns="0" rtlCol="0" anchor="t">
              <a:spAutoFit/>
            </a:bodyPr>
            <a:lstStyle/>
            <a:p>
              <a:pPr>
                <a:lnSpc>
                  <a:spcPts val="4695"/>
                </a:lnSpc>
              </a:pPr>
              <a:r>
                <a:rPr lang="en-US" sz="2800">
                  <a:solidFill>
                    <a:srgbClr val="005F34"/>
                  </a:solidFill>
                </a:rPr>
                <a:t>Assess Risk and Vulnerability </a:t>
              </a:r>
            </a:p>
          </p:txBody>
        </p:sp>
      </p:grpSp>
      <p:grpSp>
        <p:nvGrpSpPr>
          <p:cNvPr id="14" name="Group 14"/>
          <p:cNvGrpSpPr/>
          <p:nvPr/>
        </p:nvGrpSpPr>
        <p:grpSpPr>
          <a:xfrm>
            <a:off x="-1" y="3771900"/>
            <a:ext cx="413011" cy="2006213"/>
            <a:chOff x="0" y="0"/>
            <a:chExt cx="152400" cy="1608776"/>
          </a:xfrm>
          <a:solidFill>
            <a:srgbClr val="005F34"/>
          </a:solidFill>
        </p:grpSpPr>
        <p:sp>
          <p:nvSpPr>
            <p:cNvPr id="15" name="Freeform 15"/>
            <p:cNvSpPr/>
            <p:nvPr/>
          </p:nvSpPr>
          <p:spPr>
            <a:xfrm>
              <a:off x="0" y="0"/>
              <a:ext cx="152400" cy="1608776"/>
            </a:xfrm>
            <a:custGeom>
              <a:avLst/>
              <a:gdLst/>
              <a:ahLst/>
              <a:cxnLst/>
              <a:rect l="l" t="t" r="r" b="b"/>
              <a:pathLst>
                <a:path w="152400" h="1608776">
                  <a:moveTo>
                    <a:pt x="0" y="0"/>
                  </a:moveTo>
                  <a:lnTo>
                    <a:pt x="152400" y="0"/>
                  </a:lnTo>
                  <a:lnTo>
                    <a:pt x="152400" y="1608776"/>
                  </a:lnTo>
                  <a:lnTo>
                    <a:pt x="0" y="1608776"/>
                  </a:lnTo>
                  <a:close/>
                </a:path>
              </a:pathLst>
            </a:custGeom>
            <a:grpFill/>
          </p:spPr>
          <p:txBody>
            <a:bodyPr/>
            <a:lstStyle/>
            <a:p>
              <a:endParaRPr lang="en-US"/>
            </a:p>
          </p:txBody>
        </p:sp>
      </p:grpSp>
      <p:grpSp>
        <p:nvGrpSpPr>
          <p:cNvPr id="7" name="Group 6">
            <a:extLst>
              <a:ext uri="{FF2B5EF4-FFF2-40B4-BE49-F238E27FC236}">
                <a16:creationId xmlns:a16="http://schemas.microsoft.com/office/drawing/2014/main" id="{C85CE8F5-0A08-7265-2A7B-90691423F055}"/>
              </a:ext>
            </a:extLst>
          </p:cNvPr>
          <p:cNvGrpSpPr/>
          <p:nvPr/>
        </p:nvGrpSpPr>
        <p:grpSpPr>
          <a:xfrm>
            <a:off x="705405" y="4211606"/>
            <a:ext cx="1124705" cy="1124705"/>
            <a:chOff x="629003" y="4193267"/>
            <a:chExt cx="1124705" cy="1124705"/>
          </a:xfrm>
        </p:grpSpPr>
        <p:sp>
          <p:nvSpPr>
            <p:cNvPr id="2" name="Oval 1">
              <a:extLst>
                <a:ext uri="{FF2B5EF4-FFF2-40B4-BE49-F238E27FC236}">
                  <a16:creationId xmlns:a16="http://schemas.microsoft.com/office/drawing/2014/main" id="{20D5F0A5-E4DC-D484-43B6-B075E4D56D7F}"/>
                </a:ext>
              </a:extLst>
            </p:cNvPr>
            <p:cNvSpPr/>
            <p:nvPr/>
          </p:nvSpPr>
          <p:spPr>
            <a:xfrm>
              <a:off x="629003" y="4193267"/>
              <a:ext cx="1124705" cy="1124705"/>
            </a:xfrm>
            <a:prstGeom prst="ellipse">
              <a:avLst/>
            </a:prstGeom>
            <a:solidFill>
              <a:srgbClr val="005F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5F34"/>
                </a:solidFill>
              </a:endParaRPr>
            </a:p>
          </p:txBody>
        </p:sp>
        <p:pic>
          <p:nvPicPr>
            <p:cNvPr id="3" name="Picture Placeholder 73">
              <a:extLst>
                <a:ext uri="{FF2B5EF4-FFF2-40B4-BE49-F238E27FC236}">
                  <a16:creationId xmlns:a16="http://schemas.microsoft.com/office/drawing/2014/main" id="{CC3FB00B-66AC-6BA8-D99A-D3CABCBD3E9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89381" y="4382229"/>
              <a:ext cx="783459" cy="783459"/>
            </a:xfrm>
            <a:prstGeom prst="rect">
              <a:avLst/>
            </a:prstGeom>
          </p:spPr>
        </p:pic>
      </p:grpSp>
      <p:grpSp>
        <p:nvGrpSpPr>
          <p:cNvPr id="24" name="Group 23">
            <a:extLst>
              <a:ext uri="{FF2B5EF4-FFF2-40B4-BE49-F238E27FC236}">
                <a16:creationId xmlns:a16="http://schemas.microsoft.com/office/drawing/2014/main" id="{0D043F06-D231-42F1-9AA7-54AE162CF104}"/>
              </a:ext>
            </a:extLst>
          </p:cNvPr>
          <p:cNvGrpSpPr/>
          <p:nvPr/>
        </p:nvGrpSpPr>
        <p:grpSpPr>
          <a:xfrm>
            <a:off x="10209521" y="0"/>
            <a:ext cx="1317382" cy="6521987"/>
            <a:chOff x="10254706" y="5081"/>
            <a:chExt cx="1317382" cy="6521987"/>
          </a:xfrm>
          <a:solidFill>
            <a:schemeClr val="bg2">
              <a:lumMod val="60000"/>
              <a:lumOff val="40000"/>
            </a:schemeClr>
          </a:solidFill>
        </p:grpSpPr>
        <p:sp>
          <p:nvSpPr>
            <p:cNvPr id="25" name="Rectangle 24">
              <a:extLst>
                <a:ext uri="{FF2B5EF4-FFF2-40B4-BE49-F238E27FC236}">
                  <a16:creationId xmlns:a16="http://schemas.microsoft.com/office/drawing/2014/main" id="{3C3705C8-D16D-A7F9-02D3-B2BAE80B4FCE}"/>
                </a:ext>
              </a:extLst>
            </p:cNvPr>
            <p:cNvSpPr/>
            <p:nvPr/>
          </p:nvSpPr>
          <p:spPr>
            <a:xfrm>
              <a:off x="10254706" y="5081"/>
              <a:ext cx="1294452" cy="6400799"/>
            </a:xfrm>
            <a:prstGeom prst="rect">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12FA74BF-4D4E-6FD7-7EE0-13B98D84FE19}"/>
                </a:ext>
              </a:extLst>
            </p:cNvPr>
            <p:cNvCxnSpPr>
              <a:cxnSpLocks/>
            </p:cNvCxnSpPr>
            <p:nvPr/>
          </p:nvCxnSpPr>
          <p:spPr>
            <a:xfrm>
              <a:off x="10901932" y="126269"/>
              <a:ext cx="0" cy="6400799"/>
            </a:xfrm>
            <a:prstGeom prst="line">
              <a:avLst/>
            </a:prstGeom>
            <a:grpFill/>
            <a:ln w="57150" cap="rnd">
              <a:solidFill>
                <a:schemeClr val="bg2">
                  <a:lumMod val="50000"/>
                </a:schemeClr>
              </a:solidFill>
              <a:prstDash val="dash"/>
              <a:round/>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2BBFCABF-06A9-E228-D77B-07603DBC11D4}"/>
                </a:ext>
              </a:extLst>
            </p:cNvPr>
            <p:cNvCxnSpPr>
              <a:cxnSpLocks/>
            </p:cNvCxnSpPr>
            <p:nvPr/>
          </p:nvCxnSpPr>
          <p:spPr>
            <a:xfrm>
              <a:off x="10254706" y="14607"/>
              <a:ext cx="8472" cy="6361428"/>
            </a:xfrm>
            <a:prstGeom prst="line">
              <a:avLst/>
            </a:prstGeom>
            <a:grpFill/>
            <a:ln w="57150" cap="sq">
              <a:solidFill>
                <a:schemeClr val="bg2">
                  <a:lumMod val="50000"/>
                </a:schemeClr>
              </a:solidFill>
              <a:prstDash val="solid"/>
              <a:round/>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11694856-35AF-9959-5C41-CB00ACDDA456}"/>
                </a:ext>
              </a:extLst>
            </p:cNvPr>
            <p:cNvCxnSpPr>
              <a:cxnSpLocks/>
            </p:cNvCxnSpPr>
            <p:nvPr/>
          </p:nvCxnSpPr>
          <p:spPr>
            <a:xfrm>
              <a:off x="11563616" y="5081"/>
              <a:ext cx="8472" cy="6361428"/>
            </a:xfrm>
            <a:prstGeom prst="line">
              <a:avLst/>
            </a:prstGeom>
            <a:grpFill/>
            <a:ln w="57150" cap="sq">
              <a:solidFill>
                <a:schemeClr val="bg2">
                  <a:lumMod val="50000"/>
                </a:schemeClr>
              </a:solidFill>
              <a:prstDash val="solid"/>
              <a:round/>
            </a:ln>
          </p:spPr>
          <p:style>
            <a:lnRef idx="2">
              <a:schemeClr val="accent1"/>
            </a:lnRef>
            <a:fillRef idx="0">
              <a:schemeClr val="accent1"/>
            </a:fillRef>
            <a:effectRef idx="1">
              <a:schemeClr val="accent1"/>
            </a:effectRef>
            <a:fontRef idx="minor">
              <a:schemeClr val="tx1"/>
            </a:fontRef>
          </p:style>
        </p:cxnSp>
      </p:grpSp>
      <p:grpSp>
        <p:nvGrpSpPr>
          <p:cNvPr id="29" name="Group 28">
            <a:extLst>
              <a:ext uri="{FF2B5EF4-FFF2-40B4-BE49-F238E27FC236}">
                <a16:creationId xmlns:a16="http://schemas.microsoft.com/office/drawing/2014/main" id="{76CF5F3D-CFB5-B13A-A3BA-EE3EDF1C2F68}"/>
              </a:ext>
            </a:extLst>
          </p:cNvPr>
          <p:cNvGrpSpPr/>
          <p:nvPr/>
        </p:nvGrpSpPr>
        <p:grpSpPr>
          <a:xfrm>
            <a:off x="10837826" y="846302"/>
            <a:ext cx="1399389" cy="1399389"/>
            <a:chOff x="10320580" y="0"/>
            <a:chExt cx="1399389" cy="1399389"/>
          </a:xfrm>
        </p:grpSpPr>
        <p:sp>
          <p:nvSpPr>
            <p:cNvPr id="30" name="Oval 29">
              <a:extLst>
                <a:ext uri="{FF2B5EF4-FFF2-40B4-BE49-F238E27FC236}">
                  <a16:creationId xmlns:a16="http://schemas.microsoft.com/office/drawing/2014/main" id="{CFA0F494-E5DB-E3D9-52ED-512229DDDB6B}"/>
                </a:ext>
              </a:extLst>
            </p:cNvPr>
            <p:cNvSpPr/>
            <p:nvPr/>
          </p:nvSpPr>
          <p:spPr>
            <a:xfrm>
              <a:off x="10793869" y="245406"/>
              <a:ext cx="452810" cy="452810"/>
            </a:xfrm>
            <a:prstGeom prst="ellipse">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31" name="Graphic 30" descr="Marker with solid fill">
              <a:extLst>
                <a:ext uri="{FF2B5EF4-FFF2-40B4-BE49-F238E27FC236}">
                  <a16:creationId xmlns:a16="http://schemas.microsoft.com/office/drawing/2014/main" id="{EDC973E1-DAF7-9C5D-38D1-0112DB5E14C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320580" y="0"/>
              <a:ext cx="1399389" cy="1399389"/>
            </a:xfrm>
            <a:prstGeom prst="rect">
              <a:avLst/>
            </a:prstGeom>
          </p:spPr>
        </p:pic>
      </p:grpSp>
      <p:grpSp>
        <p:nvGrpSpPr>
          <p:cNvPr id="34" name="Group 33">
            <a:extLst>
              <a:ext uri="{FF2B5EF4-FFF2-40B4-BE49-F238E27FC236}">
                <a16:creationId xmlns:a16="http://schemas.microsoft.com/office/drawing/2014/main" id="{611A6DCE-DAA1-0267-9CE2-2C4EF00DA73D}"/>
              </a:ext>
            </a:extLst>
          </p:cNvPr>
          <p:cNvGrpSpPr/>
          <p:nvPr/>
        </p:nvGrpSpPr>
        <p:grpSpPr>
          <a:xfrm>
            <a:off x="9511015" y="2213004"/>
            <a:ext cx="1399389" cy="1399389"/>
            <a:chOff x="11130214" y="1872015"/>
            <a:chExt cx="1399389" cy="1399389"/>
          </a:xfrm>
        </p:grpSpPr>
        <p:sp>
          <p:nvSpPr>
            <p:cNvPr id="35" name="Oval 34">
              <a:extLst>
                <a:ext uri="{FF2B5EF4-FFF2-40B4-BE49-F238E27FC236}">
                  <a16:creationId xmlns:a16="http://schemas.microsoft.com/office/drawing/2014/main" id="{CBB849C2-0875-CBB6-8CC6-7A27D8DDBF63}"/>
                </a:ext>
              </a:extLst>
            </p:cNvPr>
            <p:cNvSpPr/>
            <p:nvPr/>
          </p:nvSpPr>
          <p:spPr>
            <a:xfrm>
              <a:off x="11660217" y="2197811"/>
              <a:ext cx="452810" cy="452810"/>
            </a:xfrm>
            <a:prstGeom prst="ellipse">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36" name="Graphic 35" descr="Marker with solid fill">
              <a:extLst>
                <a:ext uri="{FF2B5EF4-FFF2-40B4-BE49-F238E27FC236}">
                  <a16:creationId xmlns:a16="http://schemas.microsoft.com/office/drawing/2014/main" id="{BB356810-387F-7CC7-9A63-28D92D79A83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130214" y="1872015"/>
              <a:ext cx="1399389" cy="1399389"/>
            </a:xfrm>
            <a:prstGeom prst="rect">
              <a:avLst/>
            </a:prstGeom>
          </p:spPr>
        </p:pic>
      </p:grpSp>
    </p:spTree>
    <p:extLst>
      <p:ext uri="{BB962C8B-B14F-4D97-AF65-F5344CB8AC3E}">
        <p14:creationId xmlns:p14="http://schemas.microsoft.com/office/powerpoint/2010/main" val="2905556360"/>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CE92C-3D59-4347-B40D-82C42D617B20}"/>
              </a:ext>
            </a:extLst>
          </p:cNvPr>
          <p:cNvSpPr>
            <a:spLocks noGrp="1"/>
          </p:cNvSpPr>
          <p:nvPr>
            <p:ph type="title"/>
          </p:nvPr>
        </p:nvSpPr>
        <p:spPr/>
        <p:txBody>
          <a:bodyPr/>
          <a:lstStyle/>
          <a:p>
            <a:r>
              <a:rPr lang="en-US">
                <a:solidFill>
                  <a:srgbClr val="005F34"/>
                </a:solidFill>
                <a:cs typeface="Arial"/>
              </a:rPr>
              <a:t>Overview </a:t>
            </a:r>
          </a:p>
        </p:txBody>
      </p:sp>
      <p:grpSp>
        <p:nvGrpSpPr>
          <p:cNvPr id="3" name="Group 2">
            <a:extLst>
              <a:ext uri="{FF2B5EF4-FFF2-40B4-BE49-F238E27FC236}">
                <a16:creationId xmlns:a16="http://schemas.microsoft.com/office/drawing/2014/main" id="{D8B20032-1533-414E-AFB8-C904C408208C}"/>
              </a:ext>
            </a:extLst>
          </p:cNvPr>
          <p:cNvGrpSpPr/>
          <p:nvPr/>
        </p:nvGrpSpPr>
        <p:grpSpPr>
          <a:xfrm>
            <a:off x="10864159" y="229541"/>
            <a:ext cx="1149436" cy="1149436"/>
            <a:chOff x="4127787" y="484250"/>
            <a:chExt cx="927463" cy="927463"/>
          </a:xfrm>
        </p:grpSpPr>
        <p:sp>
          <p:nvSpPr>
            <p:cNvPr id="4" name="Oval 3">
              <a:extLst>
                <a:ext uri="{FF2B5EF4-FFF2-40B4-BE49-F238E27FC236}">
                  <a16:creationId xmlns:a16="http://schemas.microsoft.com/office/drawing/2014/main" id="{47AEE344-2A37-4F05-98C5-DCD492F1BFDD}"/>
                </a:ext>
              </a:extLst>
            </p:cNvPr>
            <p:cNvSpPr/>
            <p:nvPr/>
          </p:nvSpPr>
          <p:spPr>
            <a:xfrm>
              <a:off x="4127787" y="484250"/>
              <a:ext cx="927463" cy="927463"/>
            </a:xfrm>
            <a:prstGeom prst="ellipse">
              <a:avLst/>
            </a:prstGeom>
            <a:solidFill>
              <a:srgbClr val="005F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5" name="Picture Placeholder 73">
              <a:extLst>
                <a:ext uri="{FF2B5EF4-FFF2-40B4-BE49-F238E27FC236}">
                  <a16:creationId xmlns:a16="http://schemas.microsoft.com/office/drawing/2014/main" id="{FB80A92F-F796-4A8C-91B5-1567C081B2E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263178" y="652313"/>
              <a:ext cx="646062" cy="646062"/>
            </a:xfrm>
            <a:prstGeom prst="rect">
              <a:avLst/>
            </a:prstGeom>
          </p:spPr>
        </p:pic>
      </p:grpSp>
      <p:graphicFrame>
        <p:nvGraphicFramePr>
          <p:cNvPr id="10" name="Diagram 10">
            <a:extLst>
              <a:ext uri="{FF2B5EF4-FFF2-40B4-BE49-F238E27FC236}">
                <a16:creationId xmlns:a16="http://schemas.microsoft.com/office/drawing/2014/main" id="{EC3A25C7-A16D-82F4-E470-714FAF58B802}"/>
              </a:ext>
            </a:extLst>
          </p:cNvPr>
          <p:cNvGraphicFramePr/>
          <p:nvPr/>
        </p:nvGraphicFramePr>
        <p:xfrm>
          <a:off x="1259647" y="1385894"/>
          <a:ext cx="6421313" cy="45698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8" name="TextBox 7">
            <a:extLst>
              <a:ext uri="{FF2B5EF4-FFF2-40B4-BE49-F238E27FC236}">
                <a16:creationId xmlns:a16="http://schemas.microsoft.com/office/drawing/2014/main" id="{B8602AB7-8D3B-B525-BA78-4015BB999F0E}"/>
              </a:ext>
            </a:extLst>
          </p:cNvPr>
          <p:cNvSpPr txBox="1"/>
          <p:nvPr/>
        </p:nvSpPr>
        <p:spPr>
          <a:xfrm rot="16200000">
            <a:off x="-1426496" y="3416898"/>
            <a:ext cx="4569839" cy="507831"/>
          </a:xfrm>
          <a:prstGeom prst="rect">
            <a:avLst/>
          </a:prstGeom>
          <a:noFill/>
          <a:ln w="19050">
            <a:solidFill>
              <a:schemeClr val="bg2">
                <a:lumMod val="7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a:ln>
                  <a:noFill/>
                </a:ln>
                <a:solidFill>
                  <a:srgbClr val="77787D">
                    <a:lumMod val="75000"/>
                  </a:srgbClr>
                </a:solidFill>
                <a:effectLst/>
                <a:uLnTx/>
                <a:uFillTx/>
                <a:latin typeface="Arial" panose="020B0604020202020204"/>
                <a:ea typeface="+mn-ea"/>
                <a:cs typeface="+mn-cs"/>
              </a:rPr>
              <a:t>Vulnerability</a:t>
            </a:r>
            <a:r>
              <a:rPr kumimoji="0" lang="en-US" sz="2700" b="1" i="0" u="none" strike="noStrike" kern="1200" cap="none" spc="0" normalizeH="0" baseline="0" noProof="0">
                <a:ln>
                  <a:noFill/>
                </a:ln>
                <a:solidFill>
                  <a:srgbClr val="71BD13"/>
                </a:solidFill>
                <a:effectLst/>
                <a:uLnTx/>
                <a:uFillTx/>
                <a:latin typeface="Arial" panose="020B0604020202020204"/>
                <a:ea typeface="+mn-ea"/>
                <a:cs typeface="+mn-cs"/>
              </a:rPr>
              <a:t> </a:t>
            </a:r>
            <a:r>
              <a:rPr kumimoji="0" lang="en-US" sz="2700" b="1" i="0" u="none" strike="noStrike" kern="1200" cap="none" spc="0" normalizeH="0" baseline="0" noProof="0">
                <a:ln>
                  <a:noFill/>
                </a:ln>
                <a:solidFill>
                  <a:srgbClr val="77787D">
                    <a:lumMod val="75000"/>
                  </a:srgbClr>
                </a:solidFill>
                <a:effectLst/>
                <a:uLnTx/>
                <a:uFillTx/>
                <a:latin typeface="Arial" panose="020B0604020202020204"/>
                <a:ea typeface="+mn-ea"/>
                <a:cs typeface="+mn-cs"/>
              </a:rPr>
              <a:t>Methodology</a:t>
            </a:r>
          </a:p>
        </p:txBody>
      </p:sp>
      <p:pic>
        <p:nvPicPr>
          <p:cNvPr id="9" name="Picture 8">
            <a:extLst>
              <a:ext uri="{FF2B5EF4-FFF2-40B4-BE49-F238E27FC236}">
                <a16:creationId xmlns:a16="http://schemas.microsoft.com/office/drawing/2014/main" id="{C54B3004-ED03-DCC8-A47C-9E15C84CD412}"/>
              </a:ext>
            </a:extLst>
          </p:cNvPr>
          <p:cNvPicPr>
            <a:picLocks noChangeAspect="1"/>
          </p:cNvPicPr>
          <p:nvPr/>
        </p:nvPicPr>
        <p:blipFill>
          <a:blip r:embed="rId10"/>
          <a:stretch>
            <a:fillRect/>
          </a:stretch>
        </p:blipFill>
        <p:spPr>
          <a:xfrm rot="685746">
            <a:off x="7476504" y="1827724"/>
            <a:ext cx="2857500" cy="36861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575200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descr="A white outline of a state&#10;&#10;Description automatically generated">
            <a:extLst>
              <a:ext uri="{FF2B5EF4-FFF2-40B4-BE49-F238E27FC236}">
                <a16:creationId xmlns:a16="http://schemas.microsoft.com/office/drawing/2014/main" id="{A257BDB6-A6A2-DBF6-5D14-0E0EA8FF8558}"/>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3947780" y="143444"/>
            <a:ext cx="3185293" cy="6007620"/>
          </a:xfrm>
          <a:prstGeom prst="rect">
            <a:avLst/>
          </a:prstGeom>
        </p:spPr>
      </p:pic>
      <p:pic>
        <p:nvPicPr>
          <p:cNvPr id="3" name="Picture 2">
            <a:extLst>
              <a:ext uri="{FF2B5EF4-FFF2-40B4-BE49-F238E27FC236}">
                <a16:creationId xmlns:a16="http://schemas.microsoft.com/office/drawing/2014/main" id="{18D918C2-8CDD-4822-B0D3-A04A8EC38BD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833779" y="688705"/>
            <a:ext cx="3301793" cy="5449186"/>
          </a:xfrm>
          <a:prstGeom prst="rect">
            <a:avLst/>
          </a:prstGeom>
        </p:spPr>
      </p:pic>
      <p:sp>
        <p:nvSpPr>
          <p:cNvPr id="2" name="Title 1">
            <a:extLst>
              <a:ext uri="{FF2B5EF4-FFF2-40B4-BE49-F238E27FC236}">
                <a16:creationId xmlns:a16="http://schemas.microsoft.com/office/drawing/2014/main" id="{0A385E0B-AB2C-422C-9EE5-4E0F66D23644}"/>
              </a:ext>
            </a:extLst>
          </p:cNvPr>
          <p:cNvSpPr>
            <a:spLocks noGrp="1"/>
          </p:cNvSpPr>
          <p:nvPr>
            <p:ph type="title"/>
          </p:nvPr>
        </p:nvSpPr>
        <p:spPr/>
        <p:txBody>
          <a:bodyPr/>
          <a:lstStyle/>
          <a:p>
            <a:r>
              <a:rPr lang="en-US">
                <a:solidFill>
                  <a:srgbClr val="005F34"/>
                </a:solidFill>
              </a:rPr>
              <a:t>Five Pilot Sites</a:t>
            </a:r>
          </a:p>
        </p:txBody>
      </p:sp>
      <p:pic>
        <p:nvPicPr>
          <p:cNvPr id="9" name="Picture 8">
            <a:extLst>
              <a:ext uri="{FF2B5EF4-FFF2-40B4-BE49-F238E27FC236}">
                <a16:creationId xmlns:a16="http://schemas.microsoft.com/office/drawing/2014/main" id="{DE517152-8CE8-4069-9315-C3FEF0FA92DB}"/>
              </a:ext>
            </a:extLst>
          </p:cNvPr>
          <p:cNvPicPr>
            <a:picLocks noChangeAspect="1"/>
          </p:cNvPicPr>
          <p:nvPr/>
        </p:nvPicPr>
        <p:blipFill rotWithShape="1">
          <a:blip r:embed="rId4"/>
          <a:srcRect l="9206" t="16968" r="55926" b="16667"/>
          <a:stretch/>
        </p:blipFill>
        <p:spPr>
          <a:xfrm>
            <a:off x="1081652" y="4035058"/>
            <a:ext cx="1727766" cy="1806829"/>
          </a:xfrm>
          <a:prstGeom prst="rect">
            <a:avLst/>
          </a:prstGeom>
          <a:ln w="38100">
            <a:solidFill>
              <a:srgbClr val="005F34"/>
            </a:solidFill>
          </a:ln>
        </p:spPr>
      </p:pic>
      <p:pic>
        <p:nvPicPr>
          <p:cNvPr id="11" name="Picture 10">
            <a:extLst>
              <a:ext uri="{FF2B5EF4-FFF2-40B4-BE49-F238E27FC236}">
                <a16:creationId xmlns:a16="http://schemas.microsoft.com/office/drawing/2014/main" id="{17854DF9-5D8E-4450-9677-015A1B924FA6}"/>
              </a:ext>
            </a:extLst>
          </p:cNvPr>
          <p:cNvPicPr>
            <a:picLocks noChangeAspect="1"/>
          </p:cNvPicPr>
          <p:nvPr/>
        </p:nvPicPr>
        <p:blipFill rotWithShape="1">
          <a:blip r:embed="rId5"/>
          <a:srcRect t="21258" r="48918" b="16666"/>
          <a:stretch/>
        </p:blipFill>
        <p:spPr>
          <a:xfrm>
            <a:off x="8346558" y="2381142"/>
            <a:ext cx="2066862" cy="1412835"/>
          </a:xfrm>
          <a:prstGeom prst="rect">
            <a:avLst/>
          </a:prstGeom>
          <a:ln w="38100">
            <a:solidFill>
              <a:srgbClr val="005F34"/>
            </a:solidFill>
          </a:ln>
        </p:spPr>
      </p:pic>
      <p:pic>
        <p:nvPicPr>
          <p:cNvPr id="12" name="Picture 11">
            <a:extLst>
              <a:ext uri="{FF2B5EF4-FFF2-40B4-BE49-F238E27FC236}">
                <a16:creationId xmlns:a16="http://schemas.microsoft.com/office/drawing/2014/main" id="{BB64BCFA-2FDD-4664-887C-7B13F8A525FC}"/>
              </a:ext>
            </a:extLst>
          </p:cNvPr>
          <p:cNvPicPr>
            <a:picLocks noChangeAspect="1"/>
          </p:cNvPicPr>
          <p:nvPr/>
        </p:nvPicPr>
        <p:blipFill rotWithShape="1">
          <a:blip r:embed="rId6"/>
          <a:srcRect t="21999" r="48918" b="16667"/>
          <a:stretch/>
        </p:blipFill>
        <p:spPr>
          <a:xfrm>
            <a:off x="8436702" y="4376128"/>
            <a:ext cx="2170223" cy="1465759"/>
          </a:xfrm>
          <a:prstGeom prst="rect">
            <a:avLst/>
          </a:prstGeom>
          <a:ln w="38100">
            <a:solidFill>
              <a:srgbClr val="005F34"/>
            </a:solidFill>
          </a:ln>
        </p:spPr>
      </p:pic>
      <p:pic>
        <p:nvPicPr>
          <p:cNvPr id="13" name="Picture 12">
            <a:extLst>
              <a:ext uri="{FF2B5EF4-FFF2-40B4-BE49-F238E27FC236}">
                <a16:creationId xmlns:a16="http://schemas.microsoft.com/office/drawing/2014/main" id="{0E722CC0-A23F-4B03-AA74-1692BE51B729}"/>
              </a:ext>
            </a:extLst>
          </p:cNvPr>
          <p:cNvPicPr>
            <a:picLocks noChangeAspect="1"/>
          </p:cNvPicPr>
          <p:nvPr/>
        </p:nvPicPr>
        <p:blipFill rotWithShape="1">
          <a:blip r:embed="rId7"/>
          <a:srcRect t="18954" r="54327" b="16666"/>
          <a:stretch/>
        </p:blipFill>
        <p:spPr>
          <a:xfrm>
            <a:off x="8357622" y="492927"/>
            <a:ext cx="1689920" cy="1339891"/>
          </a:xfrm>
          <a:prstGeom prst="rect">
            <a:avLst/>
          </a:prstGeom>
          <a:ln w="38100">
            <a:solidFill>
              <a:srgbClr val="005F34"/>
            </a:solidFill>
          </a:ln>
        </p:spPr>
      </p:pic>
      <p:cxnSp>
        <p:nvCxnSpPr>
          <p:cNvPr id="14" name="Connector: Elbow 13">
            <a:extLst>
              <a:ext uri="{FF2B5EF4-FFF2-40B4-BE49-F238E27FC236}">
                <a16:creationId xmlns:a16="http://schemas.microsoft.com/office/drawing/2014/main" id="{9F47AD74-88C8-4BDC-A557-4F5BD227A545}"/>
              </a:ext>
            </a:extLst>
          </p:cNvPr>
          <p:cNvCxnSpPr>
            <a:cxnSpLocks/>
            <a:stCxn id="9" idx="3"/>
          </p:cNvCxnSpPr>
          <p:nvPr/>
        </p:nvCxnSpPr>
        <p:spPr>
          <a:xfrm flipV="1">
            <a:off x="2809418" y="3710747"/>
            <a:ext cx="2267908" cy="1227726"/>
          </a:xfrm>
          <a:prstGeom prst="bentConnector3">
            <a:avLst>
              <a:gd name="adj1" fmla="val 50000"/>
            </a:avLst>
          </a:prstGeom>
          <a:ln w="19050" cap="rnd">
            <a:solidFill>
              <a:srgbClr val="005F34"/>
            </a:solidFill>
            <a:prstDash val="sysDot"/>
            <a:round/>
            <a:tailEnd type="triangle"/>
          </a:ln>
        </p:spPr>
        <p:style>
          <a:lnRef idx="2">
            <a:schemeClr val="accent1"/>
          </a:lnRef>
          <a:fillRef idx="0">
            <a:schemeClr val="accent1"/>
          </a:fillRef>
          <a:effectRef idx="1">
            <a:schemeClr val="accent1"/>
          </a:effectRef>
          <a:fontRef idx="minor">
            <a:schemeClr val="tx1"/>
          </a:fontRef>
        </p:style>
      </p:cxnSp>
      <p:cxnSp>
        <p:nvCxnSpPr>
          <p:cNvPr id="17" name="Connector: Elbow 16">
            <a:extLst>
              <a:ext uri="{FF2B5EF4-FFF2-40B4-BE49-F238E27FC236}">
                <a16:creationId xmlns:a16="http://schemas.microsoft.com/office/drawing/2014/main" id="{F65C2CA7-AE5C-4B17-9F84-FAAE549AA084}"/>
              </a:ext>
            </a:extLst>
          </p:cNvPr>
          <p:cNvCxnSpPr>
            <a:cxnSpLocks/>
            <a:stCxn id="10" idx="3"/>
          </p:cNvCxnSpPr>
          <p:nvPr/>
        </p:nvCxnSpPr>
        <p:spPr>
          <a:xfrm flipV="1">
            <a:off x="2809418" y="1778670"/>
            <a:ext cx="3634925" cy="543136"/>
          </a:xfrm>
          <a:prstGeom prst="bentConnector3">
            <a:avLst>
              <a:gd name="adj1" fmla="val 50000"/>
            </a:avLst>
          </a:prstGeom>
          <a:ln w="19050" cap="rnd">
            <a:solidFill>
              <a:srgbClr val="005F34"/>
            </a:solidFill>
            <a:prstDash val="sysDot"/>
            <a:round/>
            <a:tailEnd type="triangle"/>
          </a:ln>
        </p:spPr>
        <p:style>
          <a:lnRef idx="2">
            <a:schemeClr val="accent1"/>
          </a:lnRef>
          <a:fillRef idx="0">
            <a:schemeClr val="accent1"/>
          </a:fillRef>
          <a:effectRef idx="1">
            <a:schemeClr val="accent1"/>
          </a:effectRef>
          <a:fontRef idx="minor">
            <a:schemeClr val="tx1"/>
          </a:fontRef>
        </p:style>
      </p:cxnSp>
      <p:cxnSp>
        <p:nvCxnSpPr>
          <p:cNvPr id="20" name="Connector: Elbow 19">
            <a:extLst>
              <a:ext uri="{FF2B5EF4-FFF2-40B4-BE49-F238E27FC236}">
                <a16:creationId xmlns:a16="http://schemas.microsoft.com/office/drawing/2014/main" id="{FF9637CA-5224-4471-898D-608E91D3E5E2}"/>
              </a:ext>
            </a:extLst>
          </p:cNvPr>
          <p:cNvCxnSpPr>
            <a:cxnSpLocks/>
          </p:cNvCxnSpPr>
          <p:nvPr/>
        </p:nvCxnSpPr>
        <p:spPr>
          <a:xfrm rot="10800000" flipV="1">
            <a:off x="6874874" y="382772"/>
            <a:ext cx="1471685" cy="1164608"/>
          </a:xfrm>
          <a:prstGeom prst="bentConnector3">
            <a:avLst>
              <a:gd name="adj1" fmla="val 50000"/>
            </a:avLst>
          </a:prstGeom>
          <a:ln w="19050" cap="rnd">
            <a:solidFill>
              <a:srgbClr val="005F34"/>
            </a:solidFill>
            <a:prstDash val="sysDot"/>
            <a:round/>
            <a:tailEnd type="triangle"/>
          </a:ln>
        </p:spPr>
        <p:style>
          <a:lnRef idx="2">
            <a:schemeClr val="accent1"/>
          </a:lnRef>
          <a:fillRef idx="0">
            <a:schemeClr val="accent1"/>
          </a:fillRef>
          <a:effectRef idx="1">
            <a:schemeClr val="accent1"/>
          </a:effectRef>
          <a:fontRef idx="minor">
            <a:schemeClr val="tx1"/>
          </a:fontRef>
        </p:style>
      </p:cxnSp>
      <p:cxnSp>
        <p:nvCxnSpPr>
          <p:cNvPr id="51" name="Connector: Elbow 50">
            <a:extLst>
              <a:ext uri="{FF2B5EF4-FFF2-40B4-BE49-F238E27FC236}">
                <a16:creationId xmlns:a16="http://schemas.microsoft.com/office/drawing/2014/main" id="{A5281BA3-DF22-4D93-B4EE-F21297F6B35C}"/>
              </a:ext>
            </a:extLst>
          </p:cNvPr>
          <p:cNvCxnSpPr>
            <a:cxnSpLocks/>
          </p:cNvCxnSpPr>
          <p:nvPr/>
        </p:nvCxnSpPr>
        <p:spPr>
          <a:xfrm rot="10800000">
            <a:off x="6444344" y="2404507"/>
            <a:ext cx="1980939" cy="1796682"/>
          </a:xfrm>
          <a:prstGeom prst="bentConnector3">
            <a:avLst>
              <a:gd name="adj1" fmla="val 50000"/>
            </a:avLst>
          </a:prstGeom>
          <a:ln w="19050" cap="rnd">
            <a:solidFill>
              <a:srgbClr val="005F34"/>
            </a:solidFill>
            <a:prstDash val="sysDot"/>
            <a:round/>
            <a:tailEnd type="triangle"/>
          </a:ln>
        </p:spPr>
        <p:style>
          <a:lnRef idx="2">
            <a:schemeClr val="accent1"/>
          </a:lnRef>
          <a:fillRef idx="0">
            <a:schemeClr val="accent1"/>
          </a:fillRef>
          <a:effectRef idx="1">
            <a:schemeClr val="accent1"/>
          </a:effectRef>
          <a:fontRef idx="minor">
            <a:schemeClr val="tx1"/>
          </a:fontRef>
        </p:style>
      </p:cxnSp>
      <p:grpSp>
        <p:nvGrpSpPr>
          <p:cNvPr id="4" name="Group 3">
            <a:extLst>
              <a:ext uri="{FF2B5EF4-FFF2-40B4-BE49-F238E27FC236}">
                <a16:creationId xmlns:a16="http://schemas.microsoft.com/office/drawing/2014/main" id="{4B7E09E8-A2FD-2B67-C201-1AAD39EC4ECD}"/>
              </a:ext>
            </a:extLst>
          </p:cNvPr>
          <p:cNvGrpSpPr/>
          <p:nvPr/>
        </p:nvGrpSpPr>
        <p:grpSpPr>
          <a:xfrm>
            <a:off x="10864159" y="229541"/>
            <a:ext cx="1149436" cy="1149436"/>
            <a:chOff x="4127787" y="484250"/>
            <a:chExt cx="927463" cy="927463"/>
          </a:xfrm>
        </p:grpSpPr>
        <p:sp>
          <p:nvSpPr>
            <p:cNvPr id="5" name="Oval 4">
              <a:extLst>
                <a:ext uri="{FF2B5EF4-FFF2-40B4-BE49-F238E27FC236}">
                  <a16:creationId xmlns:a16="http://schemas.microsoft.com/office/drawing/2014/main" id="{EAE00B01-0F9F-D48D-1394-D04390E09C9D}"/>
                </a:ext>
              </a:extLst>
            </p:cNvPr>
            <p:cNvSpPr/>
            <p:nvPr/>
          </p:nvSpPr>
          <p:spPr>
            <a:xfrm>
              <a:off x="4127787" y="484250"/>
              <a:ext cx="927463" cy="927463"/>
            </a:xfrm>
            <a:prstGeom prst="ellipse">
              <a:avLst/>
            </a:prstGeom>
            <a:solidFill>
              <a:srgbClr val="005F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6" name="Picture Placeholder 73">
              <a:extLst>
                <a:ext uri="{FF2B5EF4-FFF2-40B4-BE49-F238E27FC236}">
                  <a16:creationId xmlns:a16="http://schemas.microsoft.com/office/drawing/2014/main" id="{1F8C0230-C4CD-43F9-D1AB-27E76DCB177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263178" y="652313"/>
              <a:ext cx="646062" cy="646062"/>
            </a:xfrm>
            <a:prstGeom prst="rect">
              <a:avLst/>
            </a:prstGeom>
          </p:spPr>
        </p:pic>
      </p:grpSp>
      <p:grpSp>
        <p:nvGrpSpPr>
          <p:cNvPr id="18" name="Group 17">
            <a:extLst>
              <a:ext uri="{FF2B5EF4-FFF2-40B4-BE49-F238E27FC236}">
                <a16:creationId xmlns:a16="http://schemas.microsoft.com/office/drawing/2014/main" id="{C585DE42-906E-BA37-EA67-A1C938B864E1}"/>
              </a:ext>
            </a:extLst>
          </p:cNvPr>
          <p:cNvGrpSpPr/>
          <p:nvPr/>
        </p:nvGrpSpPr>
        <p:grpSpPr>
          <a:xfrm>
            <a:off x="1081651" y="1199345"/>
            <a:ext cx="1727768" cy="1947909"/>
            <a:chOff x="1634009" y="1536404"/>
            <a:chExt cx="1727768" cy="1947909"/>
          </a:xfrm>
        </p:grpSpPr>
        <p:pic>
          <p:nvPicPr>
            <p:cNvPr id="10" name="Picture 9">
              <a:extLst>
                <a:ext uri="{FF2B5EF4-FFF2-40B4-BE49-F238E27FC236}">
                  <a16:creationId xmlns:a16="http://schemas.microsoft.com/office/drawing/2014/main" id="{F5053A9F-DD4C-47E1-916F-256DF133EB25}"/>
                </a:ext>
              </a:extLst>
            </p:cNvPr>
            <p:cNvPicPr>
              <a:picLocks noChangeAspect="1"/>
            </p:cNvPicPr>
            <p:nvPr/>
          </p:nvPicPr>
          <p:blipFill rotWithShape="1">
            <a:blip r:embed="rId10"/>
            <a:srcRect l="3750" t="16871" r="56113" b="14949"/>
            <a:stretch/>
          </p:blipFill>
          <p:spPr>
            <a:xfrm>
              <a:off x="1634009" y="1833416"/>
              <a:ext cx="1727767" cy="1650897"/>
            </a:xfrm>
            <a:prstGeom prst="rect">
              <a:avLst/>
            </a:prstGeom>
            <a:ln w="38100">
              <a:solidFill>
                <a:srgbClr val="005F34"/>
              </a:solidFill>
            </a:ln>
          </p:spPr>
        </p:pic>
        <p:sp>
          <p:nvSpPr>
            <p:cNvPr id="15" name="TextBox 14">
              <a:extLst>
                <a:ext uri="{FF2B5EF4-FFF2-40B4-BE49-F238E27FC236}">
                  <a16:creationId xmlns:a16="http://schemas.microsoft.com/office/drawing/2014/main" id="{82370DB0-7110-7082-B0C3-7D99925210E5}"/>
                </a:ext>
              </a:extLst>
            </p:cNvPr>
            <p:cNvSpPr txBox="1"/>
            <p:nvPr/>
          </p:nvSpPr>
          <p:spPr>
            <a:xfrm>
              <a:off x="1634009" y="1536404"/>
              <a:ext cx="1727768" cy="307777"/>
            </a:xfrm>
            <a:prstGeom prst="rect">
              <a:avLst/>
            </a:prstGeom>
            <a:solidFill>
              <a:srgbClr val="005F34"/>
            </a:solidFill>
            <a:ln w="76200">
              <a:solidFill>
                <a:srgbClr val="005F34"/>
              </a:solidFill>
            </a:ln>
          </p:spPr>
          <p:txBody>
            <a:bodyPr wrap="square" rtlCol="0">
              <a:spAutoFit/>
            </a:bodyPr>
            <a:lstStyle/>
            <a:p>
              <a:r>
                <a:rPr lang="en-US" sz="1400"/>
                <a:t>Irvington</a:t>
              </a:r>
            </a:p>
          </p:txBody>
        </p:sp>
      </p:grpSp>
      <p:sp>
        <p:nvSpPr>
          <p:cNvPr id="19" name="TextBox 18">
            <a:extLst>
              <a:ext uri="{FF2B5EF4-FFF2-40B4-BE49-F238E27FC236}">
                <a16:creationId xmlns:a16="http://schemas.microsoft.com/office/drawing/2014/main" id="{3BE32FEA-2DAB-B085-023F-2B492017CEA2}"/>
              </a:ext>
            </a:extLst>
          </p:cNvPr>
          <p:cNvSpPr txBox="1"/>
          <p:nvPr/>
        </p:nvSpPr>
        <p:spPr>
          <a:xfrm>
            <a:off x="1081652" y="3793978"/>
            <a:ext cx="1727766" cy="307777"/>
          </a:xfrm>
          <a:prstGeom prst="rect">
            <a:avLst/>
          </a:prstGeom>
          <a:solidFill>
            <a:srgbClr val="005F34"/>
          </a:solidFill>
          <a:ln w="76200">
            <a:solidFill>
              <a:srgbClr val="005F34"/>
            </a:solidFill>
          </a:ln>
        </p:spPr>
        <p:txBody>
          <a:bodyPr wrap="square" rtlCol="0">
            <a:spAutoFit/>
          </a:bodyPr>
          <a:lstStyle/>
          <a:p>
            <a:r>
              <a:rPr lang="en-US" sz="1400"/>
              <a:t>Mt Laurel</a:t>
            </a:r>
          </a:p>
        </p:txBody>
      </p:sp>
      <p:sp>
        <p:nvSpPr>
          <p:cNvPr id="29" name="TextBox 28">
            <a:extLst>
              <a:ext uri="{FF2B5EF4-FFF2-40B4-BE49-F238E27FC236}">
                <a16:creationId xmlns:a16="http://schemas.microsoft.com/office/drawing/2014/main" id="{81B80F4D-A407-8179-17D2-F977D99B8744}"/>
              </a:ext>
            </a:extLst>
          </p:cNvPr>
          <p:cNvSpPr txBox="1"/>
          <p:nvPr/>
        </p:nvSpPr>
        <p:spPr>
          <a:xfrm>
            <a:off x="8357622" y="202244"/>
            <a:ext cx="1702545" cy="307777"/>
          </a:xfrm>
          <a:prstGeom prst="rect">
            <a:avLst/>
          </a:prstGeom>
          <a:solidFill>
            <a:srgbClr val="005F34"/>
          </a:solidFill>
          <a:ln w="76200">
            <a:solidFill>
              <a:srgbClr val="005F34"/>
            </a:solidFill>
          </a:ln>
        </p:spPr>
        <p:txBody>
          <a:bodyPr wrap="square" rtlCol="0">
            <a:spAutoFit/>
          </a:bodyPr>
          <a:lstStyle/>
          <a:p>
            <a:r>
              <a:rPr lang="en-US" sz="1400"/>
              <a:t>Westerly Alignment</a:t>
            </a:r>
          </a:p>
        </p:txBody>
      </p:sp>
      <p:sp>
        <p:nvSpPr>
          <p:cNvPr id="30" name="TextBox 29">
            <a:extLst>
              <a:ext uri="{FF2B5EF4-FFF2-40B4-BE49-F238E27FC236}">
                <a16:creationId xmlns:a16="http://schemas.microsoft.com/office/drawing/2014/main" id="{EA957E6D-D615-CF63-4376-32CCD59B14C4}"/>
              </a:ext>
            </a:extLst>
          </p:cNvPr>
          <p:cNvSpPr txBox="1"/>
          <p:nvPr/>
        </p:nvSpPr>
        <p:spPr>
          <a:xfrm>
            <a:off x="8346558" y="2019113"/>
            <a:ext cx="2060185" cy="307777"/>
          </a:xfrm>
          <a:prstGeom prst="rect">
            <a:avLst/>
          </a:prstGeom>
          <a:solidFill>
            <a:srgbClr val="005F34"/>
          </a:solidFill>
          <a:ln w="76200">
            <a:solidFill>
              <a:srgbClr val="005F34"/>
            </a:solidFill>
          </a:ln>
        </p:spPr>
        <p:txBody>
          <a:bodyPr wrap="square" rtlCol="0">
            <a:spAutoFit/>
          </a:bodyPr>
          <a:lstStyle/>
          <a:p>
            <a:r>
              <a:rPr lang="en-US" sz="1400"/>
              <a:t>Heards Brook</a:t>
            </a:r>
          </a:p>
        </p:txBody>
      </p:sp>
      <p:sp>
        <p:nvSpPr>
          <p:cNvPr id="31" name="TextBox 30">
            <a:extLst>
              <a:ext uri="{FF2B5EF4-FFF2-40B4-BE49-F238E27FC236}">
                <a16:creationId xmlns:a16="http://schemas.microsoft.com/office/drawing/2014/main" id="{6A04A540-F6AE-12C6-8C51-96D548DE91AC}"/>
              </a:ext>
            </a:extLst>
          </p:cNvPr>
          <p:cNvSpPr txBox="1"/>
          <p:nvPr/>
        </p:nvSpPr>
        <p:spPr>
          <a:xfrm>
            <a:off x="8436702" y="4006548"/>
            <a:ext cx="2170222" cy="307777"/>
          </a:xfrm>
          <a:prstGeom prst="rect">
            <a:avLst/>
          </a:prstGeom>
          <a:solidFill>
            <a:srgbClr val="005F34"/>
          </a:solidFill>
          <a:ln w="76200">
            <a:solidFill>
              <a:srgbClr val="005F34"/>
            </a:solidFill>
          </a:ln>
        </p:spPr>
        <p:txBody>
          <a:bodyPr wrap="square" rtlCol="0">
            <a:spAutoFit/>
          </a:bodyPr>
          <a:lstStyle/>
          <a:p>
            <a:r>
              <a:rPr lang="en-US" sz="1400"/>
              <a:t>Cheesequake</a:t>
            </a:r>
          </a:p>
        </p:txBody>
      </p:sp>
      <p:cxnSp>
        <p:nvCxnSpPr>
          <p:cNvPr id="47" name="Straight Arrow Connector 46">
            <a:extLst>
              <a:ext uri="{FF2B5EF4-FFF2-40B4-BE49-F238E27FC236}">
                <a16:creationId xmlns:a16="http://schemas.microsoft.com/office/drawing/2014/main" id="{726F31E6-FA86-43DE-8252-0A1367B2A649}"/>
              </a:ext>
            </a:extLst>
          </p:cNvPr>
          <p:cNvCxnSpPr>
            <a:stCxn id="30" idx="1"/>
          </p:cNvCxnSpPr>
          <p:nvPr/>
        </p:nvCxnSpPr>
        <p:spPr>
          <a:xfrm flipH="1" flipV="1">
            <a:off x="6444343" y="2173001"/>
            <a:ext cx="1902215" cy="1"/>
          </a:xfrm>
          <a:prstGeom prst="straightConnector1">
            <a:avLst/>
          </a:prstGeom>
          <a:ln w="19050" cap="rnd">
            <a:solidFill>
              <a:srgbClr val="005F34"/>
            </a:solidFill>
            <a:prstDash val="sysDot"/>
            <a:round/>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426246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85E0B-AB2C-422C-9EE5-4E0F66D23644}"/>
              </a:ext>
            </a:extLst>
          </p:cNvPr>
          <p:cNvSpPr>
            <a:spLocks noGrp="1"/>
          </p:cNvSpPr>
          <p:nvPr>
            <p:ph type="title"/>
          </p:nvPr>
        </p:nvSpPr>
        <p:spPr/>
        <p:txBody>
          <a:bodyPr/>
          <a:lstStyle/>
          <a:p>
            <a:r>
              <a:rPr lang="en-US">
                <a:solidFill>
                  <a:srgbClr val="005F34"/>
                </a:solidFill>
              </a:rPr>
              <a:t>Improved Flood Modeling</a:t>
            </a:r>
          </a:p>
        </p:txBody>
      </p:sp>
      <p:graphicFrame>
        <p:nvGraphicFramePr>
          <p:cNvPr id="5" name="Table 4">
            <a:extLst>
              <a:ext uri="{FF2B5EF4-FFF2-40B4-BE49-F238E27FC236}">
                <a16:creationId xmlns:a16="http://schemas.microsoft.com/office/drawing/2014/main" id="{D47AF8F3-C246-4C01-8738-B52192745531}"/>
              </a:ext>
            </a:extLst>
          </p:cNvPr>
          <p:cNvGraphicFramePr>
            <a:graphicFrameLocks noGrp="1"/>
          </p:cNvGraphicFramePr>
          <p:nvPr/>
        </p:nvGraphicFramePr>
        <p:xfrm>
          <a:off x="609600" y="1398271"/>
          <a:ext cx="7072423" cy="4672088"/>
        </p:xfrm>
        <a:graphic>
          <a:graphicData uri="http://schemas.openxmlformats.org/drawingml/2006/table">
            <a:tbl>
              <a:tblPr firstRow="1" firstCol="1" bandRow="1">
                <a:tableStyleId>{7DF18680-E054-41AD-8BC1-D1AEF772440D}</a:tableStyleId>
              </a:tblPr>
              <a:tblGrid>
                <a:gridCol w="1896414">
                  <a:extLst>
                    <a:ext uri="{9D8B030D-6E8A-4147-A177-3AD203B41FA5}">
                      <a16:colId xmlns:a16="http://schemas.microsoft.com/office/drawing/2014/main" val="4165262975"/>
                    </a:ext>
                  </a:extLst>
                </a:gridCol>
                <a:gridCol w="2641149">
                  <a:extLst>
                    <a:ext uri="{9D8B030D-6E8A-4147-A177-3AD203B41FA5}">
                      <a16:colId xmlns:a16="http://schemas.microsoft.com/office/drawing/2014/main" val="2371781259"/>
                    </a:ext>
                  </a:extLst>
                </a:gridCol>
                <a:gridCol w="2534860">
                  <a:extLst>
                    <a:ext uri="{9D8B030D-6E8A-4147-A177-3AD203B41FA5}">
                      <a16:colId xmlns:a16="http://schemas.microsoft.com/office/drawing/2014/main" val="2914592960"/>
                    </a:ext>
                  </a:extLst>
                </a:gridCol>
              </a:tblGrid>
              <a:tr h="347329">
                <a:tc>
                  <a:txBody>
                    <a:bodyPr/>
                    <a:lstStyle/>
                    <a:p>
                      <a:pPr marL="0" marR="0" algn="ctr">
                        <a:spcBef>
                          <a:spcPts val="0"/>
                        </a:spcBef>
                        <a:spcAft>
                          <a:spcPts val="0"/>
                        </a:spcAft>
                      </a:pPr>
                      <a:r>
                        <a:rPr lang="en-US" sz="1200" cap="all">
                          <a:effectLst/>
                        </a:rPr>
                        <a:t>Model IMPROVEMENT</a:t>
                      </a:r>
                      <a:endParaRPr lang="en-US" sz="105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b">
                    <a:solidFill>
                      <a:srgbClr val="005F34"/>
                    </a:solidFill>
                  </a:tcPr>
                </a:tc>
                <a:tc>
                  <a:txBody>
                    <a:bodyPr/>
                    <a:lstStyle/>
                    <a:p>
                      <a:pPr marL="0" marR="0" algn="ctr">
                        <a:spcBef>
                          <a:spcPts val="0"/>
                        </a:spcBef>
                        <a:spcAft>
                          <a:spcPts val="0"/>
                        </a:spcAft>
                      </a:pPr>
                      <a:r>
                        <a:rPr lang="en-US" sz="1200" cap="all">
                          <a:effectLst/>
                        </a:rPr>
                        <a:t>Exposure Assessment</a:t>
                      </a:r>
                      <a:endParaRPr lang="en-US" sz="105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b">
                    <a:solidFill>
                      <a:srgbClr val="005F34"/>
                    </a:solidFill>
                  </a:tcPr>
                </a:tc>
                <a:tc>
                  <a:txBody>
                    <a:bodyPr/>
                    <a:lstStyle/>
                    <a:p>
                      <a:pPr marL="0" marR="0" algn="ctr">
                        <a:spcBef>
                          <a:spcPts val="0"/>
                        </a:spcBef>
                        <a:spcAft>
                          <a:spcPts val="0"/>
                        </a:spcAft>
                      </a:pPr>
                      <a:r>
                        <a:rPr lang="en-US" sz="1200" cap="all">
                          <a:effectLst/>
                        </a:rPr>
                        <a:t>Vulnerability Pilots</a:t>
                      </a:r>
                      <a:endParaRPr lang="en-US" sz="105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b">
                    <a:solidFill>
                      <a:srgbClr val="005F34"/>
                    </a:solidFill>
                  </a:tcPr>
                </a:tc>
                <a:extLst>
                  <a:ext uri="{0D108BD9-81ED-4DB2-BD59-A6C34878D82A}">
                    <a16:rowId xmlns:a16="http://schemas.microsoft.com/office/drawing/2014/main" val="3633037783"/>
                  </a:ext>
                </a:extLst>
              </a:tr>
              <a:tr h="631506">
                <a:tc>
                  <a:txBody>
                    <a:bodyPr/>
                    <a:lstStyle/>
                    <a:p>
                      <a:pPr marL="0" marR="0">
                        <a:spcBef>
                          <a:spcPts val="0"/>
                        </a:spcBef>
                        <a:spcAft>
                          <a:spcPts val="0"/>
                        </a:spcAft>
                      </a:pPr>
                      <a:r>
                        <a:rPr lang="en-US" sz="1050">
                          <a:effectLst/>
                        </a:rPr>
                        <a:t>Hydraulic structures</a:t>
                      </a:r>
                      <a:endParaRPr lang="en-US" sz="105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solidFill>
                      <a:srgbClr val="005F34"/>
                    </a:solidFill>
                  </a:tcPr>
                </a:tc>
                <a:tc>
                  <a:txBody>
                    <a:bodyPr/>
                    <a:lstStyle/>
                    <a:p>
                      <a:pPr marL="0" marR="0">
                        <a:spcBef>
                          <a:spcPts val="0"/>
                        </a:spcBef>
                        <a:spcAft>
                          <a:spcPts val="0"/>
                        </a:spcAft>
                      </a:pPr>
                      <a:r>
                        <a:rPr lang="en-US" sz="1050">
                          <a:effectLst/>
                        </a:rPr>
                        <a:t>Openings added in terrain to allow flow through at significant cross-drainage structures </a:t>
                      </a:r>
                      <a:endParaRPr lang="en-US" sz="105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050">
                          <a:effectLst/>
                        </a:rPr>
                        <a:t>Physical structures added using as-built data if available or approximation method based on imagery and terrain</a:t>
                      </a:r>
                      <a:endParaRPr lang="en-US" sz="105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693684407"/>
                  </a:ext>
                </a:extLst>
              </a:tr>
              <a:tr h="1578765">
                <a:tc>
                  <a:txBody>
                    <a:bodyPr/>
                    <a:lstStyle/>
                    <a:p>
                      <a:pPr marL="0" marR="0">
                        <a:spcBef>
                          <a:spcPts val="0"/>
                        </a:spcBef>
                        <a:spcAft>
                          <a:spcPts val="0"/>
                        </a:spcAft>
                      </a:pPr>
                      <a:r>
                        <a:rPr lang="en-US" sz="1050">
                          <a:effectLst/>
                        </a:rPr>
                        <a:t>Rainfall scenarios</a:t>
                      </a:r>
                      <a:endParaRPr lang="en-US" sz="105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solidFill>
                      <a:srgbClr val="005F34"/>
                    </a:solidFill>
                  </a:tcPr>
                </a:tc>
                <a:tc>
                  <a:txBody>
                    <a:bodyPr/>
                    <a:lstStyle/>
                    <a:p>
                      <a:pPr marL="342900" marR="0" lvl="0" indent="-342900">
                        <a:spcBef>
                          <a:spcPts val="0"/>
                        </a:spcBef>
                        <a:spcAft>
                          <a:spcPts val="0"/>
                        </a:spcAft>
                        <a:buFont typeface="Symbol" panose="05050102010706020507" pitchFamily="18" charset="2"/>
                        <a:buChar char=""/>
                      </a:pPr>
                      <a:r>
                        <a:rPr lang="en-US" sz="1050">
                          <a:effectLst/>
                        </a:rPr>
                        <a:t>Rainfall simulation for 10- and 1-percent AEP </a:t>
                      </a:r>
                    </a:p>
                    <a:p>
                      <a:pPr marL="342900" marR="0" lvl="0" indent="-342900">
                        <a:spcBef>
                          <a:spcPts val="0"/>
                        </a:spcBef>
                        <a:spcAft>
                          <a:spcPts val="0"/>
                        </a:spcAft>
                        <a:buFont typeface="Symbol" panose="05050102010706020507" pitchFamily="18" charset="2"/>
                        <a:buChar char=""/>
                      </a:pPr>
                      <a:r>
                        <a:rPr lang="en-US" sz="1050">
                          <a:effectLst/>
                        </a:rPr>
                        <a:t>Existing condition, 2050 condition, and 2100 condition</a:t>
                      </a:r>
                    </a:p>
                    <a:p>
                      <a:pPr marL="228600" marR="0">
                        <a:spcBef>
                          <a:spcPts val="0"/>
                        </a:spcBef>
                        <a:spcAft>
                          <a:spcPts val="0"/>
                        </a:spcAft>
                      </a:pPr>
                      <a:r>
                        <a:rPr lang="en-US" sz="1050">
                          <a:effectLst/>
                        </a:rPr>
                        <a:t> </a:t>
                      </a:r>
                      <a:endParaRPr lang="en-US" sz="105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342900" marR="0" lvl="0" indent="-342900">
                        <a:spcBef>
                          <a:spcPts val="0"/>
                        </a:spcBef>
                        <a:spcAft>
                          <a:spcPts val="0"/>
                        </a:spcAft>
                        <a:buFont typeface="Symbol" panose="05050102010706020507" pitchFamily="18" charset="2"/>
                        <a:buChar char=""/>
                      </a:pPr>
                      <a:r>
                        <a:rPr lang="en-US" sz="1050">
                          <a:effectLst/>
                        </a:rPr>
                        <a:t>Rainfall simulation for events ranging from 50-pecent to 0.2-percent AEP.</a:t>
                      </a:r>
                    </a:p>
                    <a:p>
                      <a:pPr marL="342900" marR="0" lvl="0" indent="-342900">
                        <a:spcBef>
                          <a:spcPts val="0"/>
                        </a:spcBef>
                        <a:spcAft>
                          <a:spcPts val="0"/>
                        </a:spcAft>
                        <a:buFont typeface="Symbol" panose="05050102010706020507" pitchFamily="18" charset="2"/>
                        <a:buChar char=""/>
                      </a:pPr>
                      <a:r>
                        <a:rPr lang="en-US" sz="1050">
                          <a:effectLst/>
                        </a:rPr>
                        <a:t>Rainfall depth ranges between upper and lower 90-percentile</a:t>
                      </a:r>
                    </a:p>
                    <a:p>
                      <a:pPr marL="342900" marR="0" lvl="0" indent="-342900">
                        <a:spcBef>
                          <a:spcPts val="0"/>
                        </a:spcBef>
                        <a:spcAft>
                          <a:spcPts val="0"/>
                        </a:spcAft>
                        <a:buFont typeface="Symbol" panose="05050102010706020507" pitchFamily="18" charset="2"/>
                        <a:buChar char=""/>
                      </a:pPr>
                      <a:r>
                        <a:rPr lang="en-US" sz="1050">
                          <a:effectLst/>
                        </a:rPr>
                        <a:t>Existing condition, 2050 condition, and 2100 condition</a:t>
                      </a:r>
                    </a:p>
                    <a:p>
                      <a:pPr marL="0" marR="0">
                        <a:spcBef>
                          <a:spcPts val="0"/>
                        </a:spcBef>
                        <a:spcAft>
                          <a:spcPts val="0"/>
                        </a:spcAft>
                      </a:pPr>
                      <a:r>
                        <a:rPr lang="en-US" sz="1050">
                          <a:effectLst/>
                        </a:rPr>
                        <a:t> </a:t>
                      </a:r>
                      <a:endParaRPr lang="en-US" sz="105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23172577"/>
                  </a:ext>
                </a:extLst>
              </a:tr>
              <a:tr h="212869">
                <a:tc>
                  <a:txBody>
                    <a:bodyPr/>
                    <a:lstStyle/>
                    <a:p>
                      <a:pPr marL="0" marR="0">
                        <a:spcBef>
                          <a:spcPts val="0"/>
                        </a:spcBef>
                        <a:spcAft>
                          <a:spcPts val="0"/>
                        </a:spcAft>
                      </a:pPr>
                      <a:r>
                        <a:rPr lang="en-US" sz="1050">
                          <a:effectLst/>
                        </a:rPr>
                        <a:t>Terrain</a:t>
                      </a:r>
                      <a:endParaRPr lang="en-US" sz="105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solidFill>
                      <a:srgbClr val="005F34"/>
                    </a:solidFill>
                  </a:tcPr>
                </a:tc>
                <a:tc>
                  <a:txBody>
                    <a:bodyPr/>
                    <a:lstStyle/>
                    <a:p>
                      <a:pPr marL="0" marR="0">
                        <a:spcBef>
                          <a:spcPts val="0"/>
                        </a:spcBef>
                        <a:spcAft>
                          <a:spcPts val="0"/>
                        </a:spcAft>
                      </a:pPr>
                      <a:r>
                        <a:rPr lang="en-US" sz="1050">
                          <a:effectLst/>
                        </a:rPr>
                        <a:t>10m USGS DEM</a:t>
                      </a:r>
                      <a:endParaRPr lang="en-US" sz="105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l" defTabSz="914400" rtl="0" eaLnBrk="1" latinLnBrk="0" hangingPunct="1">
                        <a:spcBef>
                          <a:spcPts val="0"/>
                        </a:spcBef>
                        <a:spcAft>
                          <a:spcPts val="0"/>
                        </a:spcAft>
                      </a:pPr>
                      <a:r>
                        <a:rPr lang="en-US" sz="1050" kern="1200">
                          <a:solidFill>
                            <a:schemeClr val="dk1"/>
                          </a:solidFill>
                          <a:effectLst/>
                        </a:rPr>
                        <a:t>1m USGS DEM</a:t>
                      </a:r>
                      <a:endParaRPr lang="en-US" sz="1050" kern="1200">
                        <a:solidFill>
                          <a:schemeClr val="dk1"/>
                        </a:solidFill>
                        <a:effectLst/>
                        <a:latin typeface="+mn-lt"/>
                        <a:ea typeface="+mn-ea"/>
                        <a:cs typeface="+mn-cs"/>
                      </a:endParaRPr>
                    </a:p>
                  </a:txBody>
                  <a:tcPr marL="68580" marR="68580" marT="0" marB="0" anchor="ctr"/>
                </a:tc>
                <a:extLst>
                  <a:ext uri="{0D108BD9-81ED-4DB2-BD59-A6C34878D82A}">
                    <a16:rowId xmlns:a16="http://schemas.microsoft.com/office/drawing/2014/main" val="3825890574"/>
                  </a:ext>
                </a:extLst>
              </a:tr>
              <a:tr h="1263013">
                <a:tc>
                  <a:txBody>
                    <a:bodyPr/>
                    <a:lstStyle/>
                    <a:p>
                      <a:pPr marL="0" marR="0">
                        <a:spcBef>
                          <a:spcPts val="0"/>
                        </a:spcBef>
                        <a:spcAft>
                          <a:spcPts val="0"/>
                        </a:spcAft>
                      </a:pPr>
                      <a:r>
                        <a:rPr lang="en-US" sz="1050">
                          <a:effectLst/>
                        </a:rPr>
                        <a:t>Boundary conditions</a:t>
                      </a:r>
                      <a:endParaRPr lang="en-US" sz="105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solidFill>
                      <a:srgbClr val="005F34"/>
                    </a:solidFill>
                  </a:tcPr>
                </a:tc>
                <a:tc>
                  <a:txBody>
                    <a:bodyPr/>
                    <a:lstStyle/>
                    <a:p>
                      <a:pPr marL="342900" marR="0" lvl="0" indent="-342900">
                        <a:spcBef>
                          <a:spcPts val="0"/>
                        </a:spcBef>
                        <a:spcAft>
                          <a:spcPts val="0"/>
                        </a:spcAft>
                        <a:buFont typeface="Symbol" panose="05050102010706020507" pitchFamily="18" charset="2"/>
                        <a:buChar char=""/>
                      </a:pPr>
                      <a:r>
                        <a:rPr lang="en-US" sz="1050">
                          <a:effectLst/>
                        </a:rPr>
                        <a:t>Fluvial inflows using regression equation method from USGS </a:t>
                      </a:r>
                      <a:r>
                        <a:rPr lang="en-US" sz="1050" err="1">
                          <a:effectLst/>
                        </a:rPr>
                        <a:t>StreamStats</a:t>
                      </a:r>
                      <a:r>
                        <a:rPr lang="en-US" sz="1050">
                          <a:effectLst/>
                        </a:rPr>
                        <a:t> website</a:t>
                      </a:r>
                    </a:p>
                    <a:p>
                      <a:pPr marL="342900" marR="0" lvl="0" indent="-342900">
                        <a:spcBef>
                          <a:spcPts val="0"/>
                        </a:spcBef>
                        <a:spcAft>
                          <a:spcPts val="0"/>
                        </a:spcAft>
                        <a:buFont typeface="Symbol" panose="05050102010706020507" pitchFamily="18" charset="2"/>
                        <a:buChar char=""/>
                      </a:pPr>
                      <a:r>
                        <a:rPr lang="en-US" sz="1050">
                          <a:effectLst/>
                        </a:rPr>
                        <a:t>Pluvial simulated as rainfall-on-grids</a:t>
                      </a:r>
                    </a:p>
                    <a:p>
                      <a:pPr marL="342900" marR="0" lvl="0" indent="-342900">
                        <a:spcBef>
                          <a:spcPts val="0"/>
                        </a:spcBef>
                        <a:spcAft>
                          <a:spcPts val="0"/>
                        </a:spcAft>
                        <a:buFont typeface="Symbol" panose="05050102010706020507" pitchFamily="18" charset="2"/>
                        <a:buChar char=""/>
                      </a:pPr>
                      <a:r>
                        <a:rPr lang="en-US" sz="1050">
                          <a:effectLst/>
                        </a:rPr>
                        <a:t>10-percent AEP coastal surge elevation </a:t>
                      </a:r>
                      <a:endParaRPr lang="en-US" sz="105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342900" marR="0" lvl="0" indent="-342900">
                        <a:spcBef>
                          <a:spcPts val="0"/>
                        </a:spcBef>
                        <a:spcAft>
                          <a:spcPts val="0"/>
                        </a:spcAft>
                        <a:buFont typeface="Symbol" panose="05050102010706020507" pitchFamily="18" charset="2"/>
                        <a:buChar char=""/>
                      </a:pPr>
                      <a:r>
                        <a:rPr lang="en-US" sz="1050">
                          <a:effectLst/>
                        </a:rPr>
                        <a:t>Fluvial/pluvial simulated as rainfall-on-grids</a:t>
                      </a:r>
                    </a:p>
                    <a:p>
                      <a:pPr marL="342900" marR="0" lvl="0" indent="-342900">
                        <a:spcBef>
                          <a:spcPts val="0"/>
                        </a:spcBef>
                        <a:spcAft>
                          <a:spcPts val="0"/>
                        </a:spcAft>
                        <a:buFont typeface="Symbol" panose="05050102010706020507" pitchFamily="18" charset="2"/>
                        <a:buChar char=""/>
                      </a:pPr>
                      <a:r>
                        <a:rPr lang="en-US" sz="1050">
                          <a:effectLst/>
                        </a:rPr>
                        <a:t>MHHW coastal surge elevation </a:t>
                      </a:r>
                      <a:endParaRPr lang="en-US" sz="105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474111797"/>
                  </a:ext>
                </a:extLst>
              </a:tr>
              <a:tr h="425737">
                <a:tc>
                  <a:txBody>
                    <a:bodyPr/>
                    <a:lstStyle/>
                    <a:p>
                      <a:pPr marL="0" marR="0">
                        <a:spcBef>
                          <a:spcPts val="0"/>
                        </a:spcBef>
                        <a:spcAft>
                          <a:spcPts val="0"/>
                        </a:spcAft>
                      </a:pPr>
                      <a:r>
                        <a:rPr lang="en-US" sz="1050">
                          <a:effectLst/>
                        </a:rPr>
                        <a:t>Model extent</a:t>
                      </a:r>
                      <a:endParaRPr lang="en-US" sz="105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solidFill>
                      <a:srgbClr val="005F34"/>
                    </a:solidFill>
                  </a:tcPr>
                </a:tc>
                <a:tc>
                  <a:txBody>
                    <a:bodyPr/>
                    <a:lstStyle/>
                    <a:p>
                      <a:pPr marL="0" marR="0">
                        <a:spcBef>
                          <a:spcPts val="0"/>
                        </a:spcBef>
                        <a:spcAft>
                          <a:spcPts val="0"/>
                        </a:spcAft>
                      </a:pPr>
                      <a:r>
                        <a:rPr lang="en-US" sz="1050">
                          <a:effectLst/>
                        </a:rPr>
                        <a:t>Half-mile buffer from roadway </a:t>
                      </a:r>
                      <a:endParaRPr lang="en-US" sz="105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050">
                          <a:effectLst/>
                        </a:rPr>
                        <a:t>Five areas of interest (AOI), and relevant intersecting watersheds</a:t>
                      </a:r>
                      <a:endParaRPr lang="en-US" sz="105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353121005"/>
                  </a:ext>
                </a:extLst>
              </a:tr>
              <a:tr h="212869">
                <a:tc>
                  <a:txBody>
                    <a:bodyPr/>
                    <a:lstStyle/>
                    <a:p>
                      <a:pPr marL="0" marR="0">
                        <a:spcBef>
                          <a:spcPts val="0"/>
                        </a:spcBef>
                        <a:spcAft>
                          <a:spcPts val="0"/>
                        </a:spcAft>
                      </a:pPr>
                      <a:r>
                        <a:rPr lang="en-US" sz="1050">
                          <a:effectLst/>
                        </a:rPr>
                        <a:t>Model resolution</a:t>
                      </a:r>
                      <a:endParaRPr lang="en-US" sz="105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solidFill>
                      <a:srgbClr val="005F34"/>
                    </a:solidFill>
                  </a:tcPr>
                </a:tc>
                <a:tc>
                  <a:txBody>
                    <a:bodyPr/>
                    <a:lstStyle/>
                    <a:p>
                      <a:pPr marL="0" marR="0">
                        <a:spcBef>
                          <a:spcPts val="0"/>
                        </a:spcBef>
                        <a:spcAft>
                          <a:spcPts val="0"/>
                        </a:spcAft>
                      </a:pPr>
                      <a:r>
                        <a:rPr lang="en-US" sz="1050">
                          <a:effectLst/>
                        </a:rPr>
                        <a:t>200 feet x 200 feet</a:t>
                      </a:r>
                      <a:endParaRPr lang="en-US" sz="105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050">
                          <a:effectLst/>
                        </a:rPr>
                        <a:t>100 feet x 100 feet</a:t>
                      </a:r>
                      <a:endParaRPr lang="en-US" sz="105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62802655"/>
                  </a:ext>
                </a:extLst>
              </a:tr>
            </a:tbl>
          </a:graphicData>
        </a:graphic>
      </p:graphicFrame>
      <p:pic>
        <p:nvPicPr>
          <p:cNvPr id="6" name="Picture 5">
            <a:extLst>
              <a:ext uri="{FF2B5EF4-FFF2-40B4-BE49-F238E27FC236}">
                <a16:creationId xmlns:a16="http://schemas.microsoft.com/office/drawing/2014/main" id="{8D9ED0B8-30CF-468C-B831-690D17C2D648}"/>
              </a:ext>
            </a:extLst>
          </p:cNvPr>
          <p:cNvPicPr>
            <a:picLocks noChangeAspect="1"/>
          </p:cNvPicPr>
          <p:nvPr/>
        </p:nvPicPr>
        <p:blipFill>
          <a:blip r:embed="rId2"/>
          <a:stretch>
            <a:fillRect/>
          </a:stretch>
        </p:blipFill>
        <p:spPr>
          <a:xfrm>
            <a:off x="8025048" y="1417380"/>
            <a:ext cx="3557352" cy="20116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E9535877-0F5A-41D0-AA72-190794165C03}"/>
              </a:ext>
            </a:extLst>
          </p:cNvPr>
          <p:cNvPicPr>
            <a:picLocks noChangeAspect="1"/>
          </p:cNvPicPr>
          <p:nvPr/>
        </p:nvPicPr>
        <p:blipFill>
          <a:blip r:embed="rId3"/>
          <a:stretch>
            <a:fillRect/>
          </a:stretch>
        </p:blipFill>
        <p:spPr>
          <a:xfrm>
            <a:off x="8159968" y="1495137"/>
            <a:ext cx="622827" cy="647320"/>
          </a:xfrm>
          <a:prstGeom prst="rect">
            <a:avLst/>
          </a:prstGeom>
        </p:spPr>
      </p:pic>
      <p:grpSp>
        <p:nvGrpSpPr>
          <p:cNvPr id="4" name="Group 3">
            <a:extLst>
              <a:ext uri="{FF2B5EF4-FFF2-40B4-BE49-F238E27FC236}">
                <a16:creationId xmlns:a16="http://schemas.microsoft.com/office/drawing/2014/main" id="{241DF7C5-E416-8CF3-DCA8-68E968938CF1}"/>
              </a:ext>
            </a:extLst>
          </p:cNvPr>
          <p:cNvGrpSpPr/>
          <p:nvPr/>
        </p:nvGrpSpPr>
        <p:grpSpPr>
          <a:xfrm>
            <a:off x="10864159" y="229541"/>
            <a:ext cx="1149436" cy="1149436"/>
            <a:chOff x="4127787" y="484250"/>
            <a:chExt cx="927463" cy="927463"/>
          </a:xfrm>
        </p:grpSpPr>
        <p:sp>
          <p:nvSpPr>
            <p:cNvPr id="8" name="Oval 7">
              <a:extLst>
                <a:ext uri="{FF2B5EF4-FFF2-40B4-BE49-F238E27FC236}">
                  <a16:creationId xmlns:a16="http://schemas.microsoft.com/office/drawing/2014/main" id="{4B679A03-0230-CD0C-3DC5-E1AE1B8EC663}"/>
                </a:ext>
              </a:extLst>
            </p:cNvPr>
            <p:cNvSpPr/>
            <p:nvPr/>
          </p:nvSpPr>
          <p:spPr>
            <a:xfrm>
              <a:off x="4127787" y="484250"/>
              <a:ext cx="927463" cy="927463"/>
            </a:xfrm>
            <a:prstGeom prst="ellipse">
              <a:avLst/>
            </a:prstGeom>
            <a:solidFill>
              <a:srgbClr val="005F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9" name="Picture Placeholder 73">
              <a:extLst>
                <a:ext uri="{FF2B5EF4-FFF2-40B4-BE49-F238E27FC236}">
                  <a16:creationId xmlns:a16="http://schemas.microsoft.com/office/drawing/2014/main" id="{FA91F735-AF80-600E-616C-13B38E0CE3C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263178" y="652313"/>
              <a:ext cx="646062" cy="646062"/>
            </a:xfrm>
            <a:prstGeom prst="rect">
              <a:avLst/>
            </a:prstGeom>
          </p:spPr>
        </p:pic>
      </p:grpSp>
    </p:spTree>
    <p:extLst>
      <p:ext uri="{BB962C8B-B14F-4D97-AF65-F5344CB8AC3E}">
        <p14:creationId xmlns:p14="http://schemas.microsoft.com/office/powerpoint/2010/main" val="20975019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85E0B-AB2C-422C-9EE5-4E0F66D23644}"/>
              </a:ext>
            </a:extLst>
          </p:cNvPr>
          <p:cNvSpPr>
            <a:spLocks noGrp="1"/>
          </p:cNvSpPr>
          <p:nvPr>
            <p:ph type="title"/>
          </p:nvPr>
        </p:nvSpPr>
        <p:spPr>
          <a:xfrm>
            <a:off x="457200" y="139293"/>
            <a:ext cx="10972800" cy="1143000"/>
          </a:xfrm>
        </p:spPr>
        <p:txBody>
          <a:bodyPr>
            <a:normAutofit fontScale="90000"/>
          </a:bodyPr>
          <a:lstStyle/>
          <a:p>
            <a:r>
              <a:rPr lang="en-US">
                <a:solidFill>
                  <a:srgbClr val="005F34"/>
                </a:solidFill>
              </a:rPr>
              <a:t>Asset-Specific (Irvington Site GSP MP 143.6) </a:t>
            </a:r>
            <a:br>
              <a:rPr lang="en-US">
                <a:solidFill>
                  <a:srgbClr val="005F34"/>
                </a:solidFill>
              </a:rPr>
            </a:br>
            <a:r>
              <a:rPr lang="en-US">
                <a:solidFill>
                  <a:srgbClr val="005F34"/>
                </a:solidFill>
              </a:rPr>
              <a:t>Flood Depth Probability Tables – Ex. 1</a:t>
            </a:r>
          </a:p>
        </p:txBody>
      </p:sp>
      <p:graphicFrame>
        <p:nvGraphicFramePr>
          <p:cNvPr id="25" name="Table 24">
            <a:extLst>
              <a:ext uri="{FF2B5EF4-FFF2-40B4-BE49-F238E27FC236}">
                <a16:creationId xmlns:a16="http://schemas.microsoft.com/office/drawing/2014/main" id="{783949B9-13B8-4395-9A00-B61A86A71E40}"/>
              </a:ext>
            </a:extLst>
          </p:cNvPr>
          <p:cNvGraphicFramePr>
            <a:graphicFrameLocks noGrp="1"/>
          </p:cNvGraphicFramePr>
          <p:nvPr>
            <p:extLst>
              <p:ext uri="{D42A27DB-BD31-4B8C-83A1-F6EECF244321}">
                <p14:modId xmlns:p14="http://schemas.microsoft.com/office/powerpoint/2010/main" val="2706120801"/>
              </p:ext>
            </p:extLst>
          </p:nvPr>
        </p:nvGraphicFramePr>
        <p:xfrm>
          <a:off x="422212" y="3625731"/>
          <a:ext cx="9270996" cy="1998980"/>
        </p:xfrm>
        <a:graphic>
          <a:graphicData uri="http://schemas.openxmlformats.org/drawingml/2006/table">
            <a:tbl>
              <a:tblPr/>
              <a:tblGrid>
                <a:gridCol w="1563009">
                  <a:extLst>
                    <a:ext uri="{9D8B030D-6E8A-4147-A177-3AD203B41FA5}">
                      <a16:colId xmlns:a16="http://schemas.microsoft.com/office/drawing/2014/main" val="4128850089"/>
                    </a:ext>
                  </a:extLst>
                </a:gridCol>
                <a:gridCol w="856443">
                  <a:extLst>
                    <a:ext uri="{9D8B030D-6E8A-4147-A177-3AD203B41FA5}">
                      <a16:colId xmlns:a16="http://schemas.microsoft.com/office/drawing/2014/main" val="135081635"/>
                    </a:ext>
                  </a:extLst>
                </a:gridCol>
                <a:gridCol w="856443">
                  <a:extLst>
                    <a:ext uri="{9D8B030D-6E8A-4147-A177-3AD203B41FA5}">
                      <a16:colId xmlns:a16="http://schemas.microsoft.com/office/drawing/2014/main" val="3681936668"/>
                    </a:ext>
                  </a:extLst>
                </a:gridCol>
                <a:gridCol w="856443">
                  <a:extLst>
                    <a:ext uri="{9D8B030D-6E8A-4147-A177-3AD203B41FA5}">
                      <a16:colId xmlns:a16="http://schemas.microsoft.com/office/drawing/2014/main" val="329690721"/>
                    </a:ext>
                  </a:extLst>
                </a:gridCol>
                <a:gridCol w="856443">
                  <a:extLst>
                    <a:ext uri="{9D8B030D-6E8A-4147-A177-3AD203B41FA5}">
                      <a16:colId xmlns:a16="http://schemas.microsoft.com/office/drawing/2014/main" val="3849209221"/>
                    </a:ext>
                  </a:extLst>
                </a:gridCol>
                <a:gridCol w="856443">
                  <a:extLst>
                    <a:ext uri="{9D8B030D-6E8A-4147-A177-3AD203B41FA5}">
                      <a16:colId xmlns:a16="http://schemas.microsoft.com/office/drawing/2014/main" val="1196093682"/>
                    </a:ext>
                  </a:extLst>
                </a:gridCol>
                <a:gridCol w="856443">
                  <a:extLst>
                    <a:ext uri="{9D8B030D-6E8A-4147-A177-3AD203B41FA5}">
                      <a16:colId xmlns:a16="http://schemas.microsoft.com/office/drawing/2014/main" val="4254807812"/>
                    </a:ext>
                  </a:extLst>
                </a:gridCol>
                <a:gridCol w="856443">
                  <a:extLst>
                    <a:ext uri="{9D8B030D-6E8A-4147-A177-3AD203B41FA5}">
                      <a16:colId xmlns:a16="http://schemas.microsoft.com/office/drawing/2014/main" val="3470798865"/>
                    </a:ext>
                  </a:extLst>
                </a:gridCol>
                <a:gridCol w="856443">
                  <a:extLst>
                    <a:ext uri="{9D8B030D-6E8A-4147-A177-3AD203B41FA5}">
                      <a16:colId xmlns:a16="http://schemas.microsoft.com/office/drawing/2014/main" val="2766202459"/>
                    </a:ext>
                  </a:extLst>
                </a:gridCol>
                <a:gridCol w="856443">
                  <a:extLst>
                    <a:ext uri="{9D8B030D-6E8A-4147-A177-3AD203B41FA5}">
                      <a16:colId xmlns:a16="http://schemas.microsoft.com/office/drawing/2014/main" val="888475393"/>
                    </a:ext>
                  </a:extLst>
                </a:gridCol>
              </a:tblGrid>
              <a:tr h="184150">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u="none" strike="noStrike">
                          <a:solidFill>
                            <a:schemeClr val="bg2">
                              <a:lumMod val="50000"/>
                            </a:schemeClr>
                          </a:solidFill>
                          <a:effectLst/>
                        </a:rPr>
                        <a:t> </a:t>
                      </a:r>
                      <a:endParaRPr lang="en-US" sz="1100" b="0" i="0" u="none" strike="noStrike">
                        <a:solidFill>
                          <a:schemeClr val="bg2">
                            <a:lumMod val="50000"/>
                          </a:schemeClr>
                        </a:solidFill>
                        <a:effectLst/>
                        <a:latin typeface="Calibri" panose="020F0502020204030204" pitchFamily="34" charset="0"/>
                      </a:endParaRPr>
                    </a:p>
                  </a:txBody>
                  <a:tcPr marL="6350" marR="6350" marT="6350" marB="0" anchor="b">
                    <a:lnL w="6350" cap="flat" cmpd="sng" algn="ctr">
                      <a:noFill/>
                      <a:prstDash val="solid"/>
                      <a:miter lim="800000"/>
                    </a:lnL>
                    <a:lnR>
                      <a:noFill/>
                    </a:lnR>
                    <a:lnT w="6350" cap="flat" cmpd="sng" algn="ctr">
                      <a:noFill/>
                      <a:prstDash val="solid"/>
                      <a:miter lim="800000"/>
                    </a:lnT>
                    <a:lnB>
                      <a:noFill/>
                    </a:lnB>
                    <a:lnTlToBr w="12700" cmpd="sng">
                      <a:noFill/>
                      <a:prstDash val="solid"/>
                    </a:lnTlToBr>
                    <a:lnBlToTr w="12700" cmpd="sng">
                      <a:noFill/>
                      <a:prstDash val="solid"/>
                    </a:lnBlToTr>
                    <a:noFill/>
                  </a:tcPr>
                </a:tc>
                <a:tc gridSpan="9">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b="1" u="none" strike="noStrike">
                          <a:solidFill>
                            <a:schemeClr val="bg2">
                              <a:lumMod val="50000"/>
                            </a:schemeClr>
                          </a:solidFill>
                          <a:effectLst/>
                        </a:rPr>
                        <a:t>Recurrence Interval (years)</a:t>
                      </a:r>
                    </a:p>
                    <a:p>
                      <a:pPr algn="ctr" fontAlgn="b"/>
                      <a:endParaRPr lang="en-US" sz="1100" b="1" i="0" u="none" strike="noStrike">
                        <a:solidFill>
                          <a:schemeClr val="bg2">
                            <a:lumMod val="50000"/>
                          </a:schemeClr>
                        </a:solidFill>
                        <a:effectLst/>
                        <a:latin typeface="Calibri" panose="020F0502020204030204" pitchFamily="34" charset="0"/>
                      </a:endParaRPr>
                    </a:p>
                  </a:txBody>
                  <a:tcPr marL="6350" marR="6350" marT="6350" marB="0" anchor="b">
                    <a:lnL>
                      <a:noFill/>
                    </a:lnL>
                    <a:lnR w="6350" cap="flat" cmpd="sng" algn="ctr">
                      <a:noFill/>
                      <a:prstDash val="solid"/>
                      <a:miter lim="800000"/>
                    </a:lnR>
                    <a:lnT w="6350" cap="flat" cmpd="sng" algn="ctr">
                      <a:noFill/>
                      <a:prstDash val="solid"/>
                      <a:miter lim="800000"/>
                    </a:lnT>
                    <a:lnB>
                      <a:noFill/>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26530185"/>
                  </a:ext>
                </a:extLst>
              </a:tr>
              <a:tr h="184150">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b="1" u="none" strike="noStrike">
                          <a:solidFill>
                            <a:schemeClr val="bg2">
                              <a:lumMod val="50000"/>
                            </a:schemeClr>
                          </a:solidFill>
                          <a:effectLst/>
                        </a:rPr>
                        <a:t>Flood Depth (ft)</a:t>
                      </a:r>
                      <a:endParaRPr lang="en-US" sz="1100" b="1" i="0" u="none" strike="noStrike">
                        <a:solidFill>
                          <a:schemeClr val="bg2">
                            <a:lumMod val="50000"/>
                          </a:schemeClr>
                        </a:solidFill>
                        <a:effectLst/>
                        <a:latin typeface="Calibri" panose="020F0502020204030204" pitchFamily="34" charset="0"/>
                      </a:endParaRPr>
                    </a:p>
                  </a:txBody>
                  <a:tcPr marL="6350" marR="6350" marT="6350" marB="0" anchor="b">
                    <a:lnL w="6350" cap="flat" cmpd="sng" algn="ctr">
                      <a:noFill/>
                      <a:prstDash val="solid"/>
                      <a:miter lim="800000"/>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b="1" u="none" strike="noStrike">
                          <a:solidFill>
                            <a:schemeClr val="bg2">
                              <a:lumMod val="50000"/>
                            </a:schemeClr>
                          </a:solidFill>
                          <a:effectLst/>
                        </a:rPr>
                        <a:t>2020</a:t>
                      </a:r>
                      <a:endParaRPr lang="en-US" sz="1100" b="1" i="0" u="none" strike="noStrike">
                        <a:solidFill>
                          <a:schemeClr val="bg2">
                            <a:lumMod val="50000"/>
                          </a:schemeClr>
                        </a:solidFill>
                        <a:effectLst/>
                        <a:latin typeface="Calibri" panose="020F0502020204030204" pitchFamily="34" charset="0"/>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b="1" u="none" strike="noStrike">
                          <a:solidFill>
                            <a:schemeClr val="bg2">
                              <a:lumMod val="50000"/>
                            </a:schemeClr>
                          </a:solidFill>
                          <a:effectLst/>
                        </a:rPr>
                        <a:t>2030</a:t>
                      </a:r>
                      <a:endParaRPr lang="en-US" sz="1100" b="1" i="0" u="none" strike="noStrike">
                        <a:solidFill>
                          <a:schemeClr val="bg2">
                            <a:lumMod val="50000"/>
                          </a:schemeClr>
                        </a:solidFill>
                        <a:effectLst/>
                        <a:latin typeface="Calibri" panose="020F0502020204030204" pitchFamily="34" charset="0"/>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b="1" u="none" strike="noStrike">
                          <a:solidFill>
                            <a:schemeClr val="bg2">
                              <a:lumMod val="50000"/>
                            </a:schemeClr>
                          </a:solidFill>
                          <a:effectLst/>
                        </a:rPr>
                        <a:t>2040</a:t>
                      </a:r>
                      <a:endParaRPr lang="en-US" sz="1100" b="1" i="0" u="none" strike="noStrike">
                        <a:solidFill>
                          <a:schemeClr val="bg2">
                            <a:lumMod val="50000"/>
                          </a:schemeClr>
                        </a:solidFill>
                        <a:effectLst/>
                        <a:latin typeface="Calibri" panose="020F0502020204030204" pitchFamily="34" charset="0"/>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b="1" u="none" strike="noStrike">
                          <a:solidFill>
                            <a:schemeClr val="bg2">
                              <a:lumMod val="50000"/>
                            </a:schemeClr>
                          </a:solidFill>
                          <a:effectLst/>
                        </a:rPr>
                        <a:t>2050</a:t>
                      </a:r>
                      <a:endParaRPr lang="en-US" sz="1100" b="1" i="0" u="none" strike="noStrike">
                        <a:solidFill>
                          <a:schemeClr val="bg2">
                            <a:lumMod val="50000"/>
                          </a:schemeClr>
                        </a:solidFill>
                        <a:effectLst/>
                        <a:latin typeface="Calibri" panose="020F0502020204030204" pitchFamily="34" charset="0"/>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b="1" u="none" strike="noStrike">
                          <a:solidFill>
                            <a:schemeClr val="bg2">
                              <a:lumMod val="50000"/>
                            </a:schemeClr>
                          </a:solidFill>
                          <a:effectLst/>
                        </a:rPr>
                        <a:t>2060</a:t>
                      </a:r>
                      <a:endParaRPr lang="en-US" sz="1100" b="1" i="0" u="none" strike="noStrike">
                        <a:solidFill>
                          <a:schemeClr val="bg2">
                            <a:lumMod val="50000"/>
                          </a:schemeClr>
                        </a:solidFill>
                        <a:effectLst/>
                        <a:latin typeface="Calibri" panose="020F0502020204030204" pitchFamily="34" charset="0"/>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b="1" u="none" strike="noStrike">
                          <a:solidFill>
                            <a:schemeClr val="bg2">
                              <a:lumMod val="50000"/>
                            </a:schemeClr>
                          </a:solidFill>
                          <a:effectLst/>
                        </a:rPr>
                        <a:t>2070</a:t>
                      </a:r>
                      <a:endParaRPr lang="en-US" sz="1100" b="1" i="0" u="none" strike="noStrike">
                        <a:solidFill>
                          <a:schemeClr val="bg2">
                            <a:lumMod val="50000"/>
                          </a:schemeClr>
                        </a:solidFill>
                        <a:effectLst/>
                        <a:latin typeface="Calibri" panose="020F0502020204030204" pitchFamily="34" charset="0"/>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b="1" u="none" strike="noStrike">
                          <a:solidFill>
                            <a:schemeClr val="bg2">
                              <a:lumMod val="50000"/>
                            </a:schemeClr>
                          </a:solidFill>
                          <a:effectLst/>
                        </a:rPr>
                        <a:t>2080</a:t>
                      </a:r>
                      <a:endParaRPr lang="en-US" sz="1100" b="1" i="0" u="none" strike="noStrike">
                        <a:solidFill>
                          <a:schemeClr val="bg2">
                            <a:lumMod val="50000"/>
                          </a:schemeClr>
                        </a:solidFill>
                        <a:effectLst/>
                        <a:latin typeface="Calibri" panose="020F0502020204030204" pitchFamily="34" charset="0"/>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b="1" u="none" strike="noStrike">
                          <a:solidFill>
                            <a:schemeClr val="bg2">
                              <a:lumMod val="50000"/>
                            </a:schemeClr>
                          </a:solidFill>
                          <a:effectLst/>
                        </a:rPr>
                        <a:t>2090</a:t>
                      </a:r>
                      <a:endParaRPr lang="en-US" sz="1100" b="1" i="0" u="none" strike="noStrike">
                        <a:solidFill>
                          <a:schemeClr val="bg2">
                            <a:lumMod val="50000"/>
                          </a:schemeClr>
                        </a:solidFill>
                        <a:effectLst/>
                        <a:latin typeface="Calibri" panose="020F0502020204030204" pitchFamily="34" charset="0"/>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b="1" u="none" strike="noStrike">
                          <a:solidFill>
                            <a:schemeClr val="bg2">
                              <a:lumMod val="50000"/>
                            </a:schemeClr>
                          </a:solidFill>
                          <a:effectLst/>
                        </a:rPr>
                        <a:t>2100</a:t>
                      </a:r>
                      <a:endParaRPr lang="en-US" sz="1100" b="1" i="0" u="none" strike="noStrike">
                        <a:solidFill>
                          <a:schemeClr val="bg2">
                            <a:lumMod val="50000"/>
                          </a:schemeClr>
                        </a:solidFill>
                        <a:effectLst/>
                        <a:latin typeface="Calibri" panose="020F0502020204030204" pitchFamily="34" charset="0"/>
                      </a:endParaRPr>
                    </a:p>
                  </a:txBody>
                  <a:tcPr marL="6350" marR="6350" marT="6350" marB="0" anchor="b">
                    <a:lnL>
                      <a:noFill/>
                    </a:lnL>
                    <a:lnR w="6350" cap="flat" cmpd="sng" algn="ctr">
                      <a:noFill/>
                      <a:prstDash val="solid"/>
                      <a:miter lim="800000"/>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487422368"/>
                  </a:ext>
                </a:extLst>
              </a:tr>
              <a:tr h="184150">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b="1" u="none" strike="noStrike">
                          <a:solidFill>
                            <a:schemeClr val="bg2">
                              <a:lumMod val="50000"/>
                            </a:schemeClr>
                          </a:solidFill>
                          <a:effectLst/>
                        </a:rPr>
                        <a:t>0.5</a:t>
                      </a:r>
                      <a:endParaRPr lang="en-US" sz="1100" b="1" i="0" u="none" strike="noStrike">
                        <a:solidFill>
                          <a:schemeClr val="bg2">
                            <a:lumMod val="50000"/>
                          </a:schemeClr>
                        </a:solidFill>
                        <a:effectLst/>
                        <a:latin typeface="Calibri" panose="020F0502020204030204" pitchFamily="34" charset="0"/>
                      </a:endParaRPr>
                    </a:p>
                  </a:txBody>
                  <a:tcPr marL="6350" marR="6350" marT="6350" marB="0" anchor="b">
                    <a:lnL w="6350" cap="flat" cmpd="sng" algn="ctr">
                      <a:noFill/>
                      <a:prstDash val="solid"/>
                      <a:miter lim="800000"/>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u="none" strike="noStrike">
                          <a:solidFill>
                            <a:schemeClr val="bg2">
                              <a:lumMod val="50000"/>
                            </a:schemeClr>
                          </a:solidFill>
                          <a:effectLst/>
                        </a:rPr>
                        <a:t>10</a:t>
                      </a:r>
                      <a:endParaRPr lang="en-US" sz="1100" b="0" i="0" u="none" strike="noStrike">
                        <a:solidFill>
                          <a:schemeClr val="bg2">
                            <a:lumMod val="50000"/>
                          </a:schemeClr>
                        </a:solidFill>
                        <a:effectLst/>
                        <a:latin typeface="Calibri" panose="020F0502020204030204" pitchFamily="34" charset="0"/>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u="none" strike="noStrike">
                          <a:solidFill>
                            <a:schemeClr val="bg2">
                              <a:lumMod val="50000"/>
                            </a:schemeClr>
                          </a:solidFill>
                          <a:effectLst/>
                        </a:rPr>
                        <a:t>8</a:t>
                      </a:r>
                      <a:endParaRPr lang="en-US" sz="1100" b="0" i="0" u="none" strike="noStrike">
                        <a:solidFill>
                          <a:schemeClr val="bg2">
                            <a:lumMod val="50000"/>
                          </a:schemeClr>
                        </a:solidFill>
                        <a:effectLst/>
                        <a:latin typeface="Calibri" panose="020F0502020204030204" pitchFamily="34" charset="0"/>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u="none" strike="noStrike">
                          <a:solidFill>
                            <a:schemeClr val="bg2">
                              <a:lumMod val="50000"/>
                            </a:schemeClr>
                          </a:solidFill>
                          <a:effectLst/>
                        </a:rPr>
                        <a:t>7</a:t>
                      </a:r>
                      <a:endParaRPr lang="en-US" sz="1100" b="0" i="0" u="none" strike="noStrike">
                        <a:solidFill>
                          <a:schemeClr val="bg2">
                            <a:lumMod val="50000"/>
                          </a:schemeClr>
                        </a:solidFill>
                        <a:effectLst/>
                        <a:latin typeface="Calibri" panose="020F0502020204030204" pitchFamily="34" charset="0"/>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u="none" strike="noStrike">
                          <a:solidFill>
                            <a:schemeClr val="bg2">
                              <a:lumMod val="50000"/>
                            </a:schemeClr>
                          </a:solidFill>
                          <a:effectLst/>
                        </a:rPr>
                        <a:t>6</a:t>
                      </a:r>
                      <a:endParaRPr lang="en-US" sz="1100" b="0" i="0" u="none" strike="noStrike">
                        <a:solidFill>
                          <a:schemeClr val="bg2">
                            <a:lumMod val="50000"/>
                          </a:schemeClr>
                        </a:solidFill>
                        <a:effectLst/>
                        <a:latin typeface="Calibri" panose="020F0502020204030204" pitchFamily="34" charset="0"/>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u="none" strike="noStrike">
                          <a:solidFill>
                            <a:schemeClr val="bg2">
                              <a:lumMod val="50000"/>
                            </a:schemeClr>
                          </a:solidFill>
                          <a:effectLst/>
                        </a:rPr>
                        <a:t>6</a:t>
                      </a:r>
                      <a:endParaRPr lang="en-US" sz="1100" b="0" i="0" u="none" strike="noStrike">
                        <a:solidFill>
                          <a:schemeClr val="bg2">
                            <a:lumMod val="50000"/>
                          </a:schemeClr>
                        </a:solidFill>
                        <a:effectLst/>
                        <a:latin typeface="Calibri" panose="020F0502020204030204" pitchFamily="34" charset="0"/>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u="none" strike="noStrike">
                          <a:solidFill>
                            <a:schemeClr val="bg2">
                              <a:lumMod val="50000"/>
                            </a:schemeClr>
                          </a:solidFill>
                          <a:effectLst/>
                        </a:rPr>
                        <a:t>6</a:t>
                      </a:r>
                      <a:endParaRPr lang="en-US" sz="1100" b="0" i="0" u="none" strike="noStrike">
                        <a:solidFill>
                          <a:schemeClr val="bg2">
                            <a:lumMod val="50000"/>
                          </a:schemeClr>
                        </a:solidFill>
                        <a:effectLst/>
                        <a:latin typeface="Calibri" panose="020F0502020204030204" pitchFamily="34" charset="0"/>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u="none" strike="noStrike">
                          <a:solidFill>
                            <a:schemeClr val="bg2">
                              <a:lumMod val="50000"/>
                            </a:schemeClr>
                          </a:solidFill>
                          <a:effectLst/>
                        </a:rPr>
                        <a:t>6</a:t>
                      </a:r>
                      <a:endParaRPr lang="en-US" sz="1100" b="0" i="0" u="none" strike="noStrike">
                        <a:solidFill>
                          <a:schemeClr val="bg2">
                            <a:lumMod val="50000"/>
                          </a:schemeClr>
                        </a:solidFill>
                        <a:effectLst/>
                        <a:latin typeface="Calibri" panose="020F0502020204030204" pitchFamily="34" charset="0"/>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u="none" strike="noStrike">
                          <a:solidFill>
                            <a:schemeClr val="bg2">
                              <a:lumMod val="50000"/>
                            </a:schemeClr>
                          </a:solidFill>
                          <a:effectLst/>
                        </a:rPr>
                        <a:t>6</a:t>
                      </a:r>
                      <a:endParaRPr lang="en-US" sz="1100" b="0" i="0" u="none" strike="noStrike">
                        <a:solidFill>
                          <a:schemeClr val="bg2">
                            <a:lumMod val="50000"/>
                          </a:schemeClr>
                        </a:solidFill>
                        <a:effectLst/>
                        <a:latin typeface="Calibri" panose="020F0502020204030204" pitchFamily="34" charset="0"/>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u="none" strike="noStrike">
                          <a:solidFill>
                            <a:schemeClr val="bg2">
                              <a:lumMod val="50000"/>
                            </a:schemeClr>
                          </a:solidFill>
                          <a:effectLst/>
                        </a:rPr>
                        <a:t>6</a:t>
                      </a:r>
                      <a:endParaRPr lang="en-US" sz="1100" b="0" i="0" u="none" strike="noStrike">
                        <a:solidFill>
                          <a:schemeClr val="bg2">
                            <a:lumMod val="50000"/>
                          </a:schemeClr>
                        </a:solidFill>
                        <a:effectLst/>
                        <a:latin typeface="Calibri" panose="020F0502020204030204" pitchFamily="34" charset="0"/>
                      </a:endParaRPr>
                    </a:p>
                  </a:txBody>
                  <a:tcPr marL="6350" marR="6350" marT="6350" marB="0" anchor="b">
                    <a:lnL>
                      <a:noFill/>
                    </a:lnL>
                    <a:lnR w="6350" cap="flat" cmpd="sng" algn="ctr">
                      <a:noFill/>
                      <a:prstDash val="solid"/>
                      <a:miter lim="800000"/>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5849649"/>
                  </a:ext>
                </a:extLst>
              </a:tr>
              <a:tr h="184150">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b="1" u="none" strike="noStrike">
                          <a:solidFill>
                            <a:schemeClr val="bg2">
                              <a:lumMod val="50000"/>
                            </a:schemeClr>
                          </a:solidFill>
                          <a:effectLst/>
                        </a:rPr>
                        <a:t>1.0</a:t>
                      </a:r>
                      <a:endParaRPr lang="en-US" sz="1100" b="1" i="0" u="none" strike="noStrike">
                        <a:solidFill>
                          <a:schemeClr val="bg2">
                            <a:lumMod val="50000"/>
                          </a:schemeClr>
                        </a:solidFill>
                        <a:effectLst/>
                        <a:latin typeface="Calibri" panose="020F0502020204030204" pitchFamily="34" charset="0"/>
                      </a:endParaRPr>
                    </a:p>
                  </a:txBody>
                  <a:tcPr marL="6350" marR="6350" marT="6350" marB="0" anchor="b">
                    <a:lnL w="6350" cap="flat" cmpd="sng" algn="ctr">
                      <a:noFill/>
                      <a:prstDash val="solid"/>
                      <a:miter lim="800000"/>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u="none" strike="noStrike">
                          <a:solidFill>
                            <a:schemeClr val="bg2">
                              <a:lumMod val="50000"/>
                            </a:schemeClr>
                          </a:solidFill>
                          <a:effectLst/>
                        </a:rPr>
                        <a:t>13</a:t>
                      </a:r>
                      <a:endParaRPr lang="en-US" sz="1100" b="0" i="0" u="none" strike="noStrike">
                        <a:solidFill>
                          <a:schemeClr val="bg2">
                            <a:lumMod val="50000"/>
                          </a:schemeClr>
                        </a:solidFill>
                        <a:effectLst/>
                        <a:latin typeface="Calibri" panose="020F0502020204030204" pitchFamily="34" charset="0"/>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u="none" strike="noStrike">
                          <a:solidFill>
                            <a:schemeClr val="bg2">
                              <a:lumMod val="50000"/>
                            </a:schemeClr>
                          </a:solidFill>
                          <a:effectLst/>
                        </a:rPr>
                        <a:t>11</a:t>
                      </a:r>
                      <a:endParaRPr lang="en-US" sz="1100" b="0" i="0" u="none" strike="noStrike">
                        <a:solidFill>
                          <a:schemeClr val="bg2">
                            <a:lumMod val="50000"/>
                          </a:schemeClr>
                        </a:solidFill>
                        <a:effectLst/>
                        <a:latin typeface="Calibri" panose="020F0502020204030204" pitchFamily="34" charset="0"/>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u="none" strike="noStrike">
                          <a:solidFill>
                            <a:schemeClr val="bg2">
                              <a:lumMod val="50000"/>
                            </a:schemeClr>
                          </a:solidFill>
                          <a:effectLst/>
                        </a:rPr>
                        <a:t>9</a:t>
                      </a:r>
                      <a:endParaRPr lang="en-US" sz="1100" b="0" i="0" u="none" strike="noStrike">
                        <a:solidFill>
                          <a:schemeClr val="bg2">
                            <a:lumMod val="50000"/>
                          </a:schemeClr>
                        </a:solidFill>
                        <a:effectLst/>
                        <a:latin typeface="Calibri" panose="020F0502020204030204" pitchFamily="34" charset="0"/>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u="none" strike="noStrike">
                          <a:solidFill>
                            <a:schemeClr val="bg2">
                              <a:lumMod val="50000"/>
                            </a:schemeClr>
                          </a:solidFill>
                          <a:effectLst/>
                        </a:rPr>
                        <a:t>8</a:t>
                      </a:r>
                      <a:endParaRPr lang="en-US" sz="1100" b="0" i="0" u="none" strike="noStrike">
                        <a:solidFill>
                          <a:schemeClr val="bg2">
                            <a:lumMod val="50000"/>
                          </a:schemeClr>
                        </a:solidFill>
                        <a:effectLst/>
                        <a:latin typeface="Calibri" panose="020F0502020204030204" pitchFamily="34" charset="0"/>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u="none" strike="noStrike">
                          <a:solidFill>
                            <a:schemeClr val="bg2">
                              <a:lumMod val="50000"/>
                            </a:schemeClr>
                          </a:solidFill>
                          <a:effectLst/>
                        </a:rPr>
                        <a:t>8</a:t>
                      </a:r>
                      <a:endParaRPr lang="en-US" sz="1100" b="0" i="0" u="none" strike="noStrike">
                        <a:solidFill>
                          <a:schemeClr val="bg2">
                            <a:lumMod val="50000"/>
                          </a:schemeClr>
                        </a:solidFill>
                        <a:effectLst/>
                        <a:latin typeface="Calibri" panose="020F0502020204030204" pitchFamily="34" charset="0"/>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u="none" strike="noStrike">
                          <a:solidFill>
                            <a:schemeClr val="bg2">
                              <a:lumMod val="50000"/>
                            </a:schemeClr>
                          </a:solidFill>
                          <a:effectLst/>
                        </a:rPr>
                        <a:t>8</a:t>
                      </a:r>
                      <a:endParaRPr lang="en-US" sz="1100" b="0" i="0" u="none" strike="noStrike">
                        <a:solidFill>
                          <a:schemeClr val="bg2">
                            <a:lumMod val="50000"/>
                          </a:schemeClr>
                        </a:solidFill>
                        <a:effectLst/>
                        <a:latin typeface="Calibri" panose="020F0502020204030204" pitchFamily="34" charset="0"/>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u="none" strike="noStrike">
                          <a:solidFill>
                            <a:schemeClr val="bg2">
                              <a:lumMod val="50000"/>
                            </a:schemeClr>
                          </a:solidFill>
                          <a:effectLst/>
                        </a:rPr>
                        <a:t>8</a:t>
                      </a:r>
                      <a:endParaRPr lang="en-US" sz="1100" b="0" i="0" u="none" strike="noStrike">
                        <a:solidFill>
                          <a:schemeClr val="bg2">
                            <a:lumMod val="50000"/>
                          </a:schemeClr>
                        </a:solidFill>
                        <a:effectLst/>
                        <a:latin typeface="Calibri" panose="020F0502020204030204" pitchFamily="34" charset="0"/>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u="none" strike="noStrike">
                          <a:solidFill>
                            <a:schemeClr val="bg2">
                              <a:lumMod val="50000"/>
                            </a:schemeClr>
                          </a:solidFill>
                          <a:effectLst/>
                        </a:rPr>
                        <a:t>8</a:t>
                      </a:r>
                      <a:endParaRPr lang="en-US" sz="1100" b="0" i="0" u="none" strike="noStrike">
                        <a:solidFill>
                          <a:schemeClr val="bg2">
                            <a:lumMod val="50000"/>
                          </a:schemeClr>
                        </a:solidFill>
                        <a:effectLst/>
                        <a:latin typeface="Calibri" panose="020F0502020204030204" pitchFamily="34" charset="0"/>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u="none" strike="noStrike">
                          <a:solidFill>
                            <a:schemeClr val="bg2">
                              <a:lumMod val="50000"/>
                            </a:schemeClr>
                          </a:solidFill>
                          <a:effectLst/>
                        </a:rPr>
                        <a:t>7</a:t>
                      </a:r>
                      <a:endParaRPr lang="en-US" sz="1100" b="0" i="0" u="none" strike="noStrike">
                        <a:solidFill>
                          <a:schemeClr val="bg2">
                            <a:lumMod val="50000"/>
                          </a:schemeClr>
                        </a:solidFill>
                        <a:effectLst/>
                        <a:latin typeface="Calibri" panose="020F0502020204030204" pitchFamily="34" charset="0"/>
                      </a:endParaRPr>
                    </a:p>
                  </a:txBody>
                  <a:tcPr marL="6350" marR="6350" marT="6350" marB="0" anchor="b">
                    <a:lnL>
                      <a:noFill/>
                    </a:lnL>
                    <a:lnR w="6350" cap="flat" cmpd="sng" algn="ctr">
                      <a:noFill/>
                      <a:prstDash val="solid"/>
                      <a:miter lim="800000"/>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639054260"/>
                  </a:ext>
                </a:extLst>
              </a:tr>
              <a:tr h="184150">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b="1" u="none" strike="noStrike">
                          <a:solidFill>
                            <a:schemeClr val="bg2">
                              <a:lumMod val="50000"/>
                            </a:schemeClr>
                          </a:solidFill>
                          <a:effectLst/>
                        </a:rPr>
                        <a:t>1.5</a:t>
                      </a:r>
                      <a:endParaRPr lang="en-US" sz="1100" b="1" i="0" u="none" strike="noStrike">
                        <a:solidFill>
                          <a:schemeClr val="bg2">
                            <a:lumMod val="50000"/>
                          </a:schemeClr>
                        </a:solidFill>
                        <a:effectLst/>
                        <a:latin typeface="Calibri" panose="020F0502020204030204" pitchFamily="34" charset="0"/>
                      </a:endParaRPr>
                    </a:p>
                  </a:txBody>
                  <a:tcPr marL="6350" marR="6350" marT="6350" marB="0" anchor="b">
                    <a:lnL w="6350" cap="flat" cmpd="sng" algn="ctr">
                      <a:noFill/>
                      <a:prstDash val="solid"/>
                      <a:miter lim="800000"/>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u="none" strike="noStrike">
                          <a:solidFill>
                            <a:schemeClr val="bg2">
                              <a:lumMod val="50000"/>
                            </a:schemeClr>
                          </a:solidFill>
                          <a:effectLst/>
                        </a:rPr>
                        <a:t>25</a:t>
                      </a:r>
                      <a:endParaRPr lang="en-US" sz="1100" b="0" i="0" u="none" strike="noStrike">
                        <a:solidFill>
                          <a:schemeClr val="bg2">
                            <a:lumMod val="50000"/>
                          </a:schemeClr>
                        </a:solidFill>
                        <a:effectLst/>
                        <a:latin typeface="Calibri" panose="020F0502020204030204" pitchFamily="34" charset="0"/>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u="none" strike="noStrike">
                          <a:solidFill>
                            <a:schemeClr val="bg2">
                              <a:lumMod val="50000"/>
                            </a:schemeClr>
                          </a:solidFill>
                          <a:effectLst/>
                        </a:rPr>
                        <a:t>19</a:t>
                      </a:r>
                      <a:endParaRPr lang="en-US" sz="1100" b="0" i="0" u="none" strike="noStrike">
                        <a:solidFill>
                          <a:schemeClr val="bg2">
                            <a:lumMod val="50000"/>
                          </a:schemeClr>
                        </a:solidFill>
                        <a:effectLst/>
                        <a:latin typeface="Calibri" panose="020F0502020204030204" pitchFamily="34" charset="0"/>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u="none" strike="noStrike">
                          <a:solidFill>
                            <a:schemeClr val="bg2">
                              <a:lumMod val="50000"/>
                            </a:schemeClr>
                          </a:solidFill>
                          <a:effectLst/>
                        </a:rPr>
                        <a:t>15</a:t>
                      </a:r>
                      <a:endParaRPr lang="en-US" sz="1100" b="0" i="0" u="none" strike="noStrike">
                        <a:solidFill>
                          <a:schemeClr val="bg2">
                            <a:lumMod val="50000"/>
                          </a:schemeClr>
                        </a:solidFill>
                        <a:effectLst/>
                        <a:latin typeface="Calibri" panose="020F0502020204030204" pitchFamily="34" charset="0"/>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u="none" strike="noStrike">
                          <a:solidFill>
                            <a:schemeClr val="bg2">
                              <a:lumMod val="50000"/>
                            </a:schemeClr>
                          </a:solidFill>
                          <a:effectLst/>
                        </a:rPr>
                        <a:t>12</a:t>
                      </a:r>
                      <a:endParaRPr lang="en-US" sz="1100" b="0" i="0" u="none" strike="noStrike">
                        <a:solidFill>
                          <a:schemeClr val="bg2">
                            <a:lumMod val="50000"/>
                          </a:schemeClr>
                        </a:solidFill>
                        <a:effectLst/>
                        <a:latin typeface="Calibri" panose="020F0502020204030204" pitchFamily="34" charset="0"/>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u="none" strike="noStrike">
                          <a:solidFill>
                            <a:schemeClr val="bg2">
                              <a:lumMod val="50000"/>
                            </a:schemeClr>
                          </a:solidFill>
                          <a:effectLst/>
                        </a:rPr>
                        <a:t>12</a:t>
                      </a:r>
                      <a:endParaRPr lang="en-US" sz="1100" b="0" i="0" u="none" strike="noStrike">
                        <a:solidFill>
                          <a:schemeClr val="bg2">
                            <a:lumMod val="50000"/>
                          </a:schemeClr>
                        </a:solidFill>
                        <a:effectLst/>
                        <a:latin typeface="Calibri" panose="020F0502020204030204" pitchFamily="34" charset="0"/>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u="none" strike="noStrike">
                          <a:solidFill>
                            <a:schemeClr val="bg2">
                              <a:lumMod val="50000"/>
                            </a:schemeClr>
                          </a:solidFill>
                          <a:effectLst/>
                        </a:rPr>
                        <a:t>12</a:t>
                      </a:r>
                      <a:endParaRPr lang="en-US" sz="1100" b="0" i="0" u="none" strike="noStrike">
                        <a:solidFill>
                          <a:schemeClr val="bg2">
                            <a:lumMod val="50000"/>
                          </a:schemeClr>
                        </a:solidFill>
                        <a:effectLst/>
                        <a:latin typeface="Calibri" panose="020F0502020204030204" pitchFamily="34" charset="0"/>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u="none" strike="noStrike">
                          <a:solidFill>
                            <a:schemeClr val="bg2">
                              <a:lumMod val="50000"/>
                            </a:schemeClr>
                          </a:solidFill>
                          <a:effectLst/>
                        </a:rPr>
                        <a:t>12</a:t>
                      </a:r>
                      <a:endParaRPr lang="en-US" sz="1100" b="0" i="0" u="none" strike="noStrike">
                        <a:solidFill>
                          <a:schemeClr val="bg2">
                            <a:lumMod val="50000"/>
                          </a:schemeClr>
                        </a:solidFill>
                        <a:effectLst/>
                        <a:latin typeface="Calibri" panose="020F0502020204030204" pitchFamily="34" charset="0"/>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u="none" strike="noStrike">
                          <a:solidFill>
                            <a:schemeClr val="bg2">
                              <a:lumMod val="50000"/>
                            </a:schemeClr>
                          </a:solidFill>
                          <a:effectLst/>
                        </a:rPr>
                        <a:t>12</a:t>
                      </a:r>
                      <a:endParaRPr lang="en-US" sz="1100" b="0" i="0" u="none" strike="noStrike">
                        <a:solidFill>
                          <a:schemeClr val="bg2">
                            <a:lumMod val="50000"/>
                          </a:schemeClr>
                        </a:solidFill>
                        <a:effectLst/>
                        <a:latin typeface="Calibri" panose="020F0502020204030204" pitchFamily="34" charset="0"/>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u="none" strike="noStrike">
                          <a:solidFill>
                            <a:schemeClr val="bg2">
                              <a:lumMod val="50000"/>
                            </a:schemeClr>
                          </a:solidFill>
                          <a:effectLst/>
                        </a:rPr>
                        <a:t>11</a:t>
                      </a:r>
                      <a:endParaRPr lang="en-US" sz="1100" b="0" i="0" u="none" strike="noStrike">
                        <a:solidFill>
                          <a:schemeClr val="bg2">
                            <a:lumMod val="50000"/>
                          </a:schemeClr>
                        </a:solidFill>
                        <a:effectLst/>
                        <a:latin typeface="Calibri" panose="020F0502020204030204" pitchFamily="34" charset="0"/>
                      </a:endParaRPr>
                    </a:p>
                  </a:txBody>
                  <a:tcPr marL="6350" marR="6350" marT="6350" marB="0" anchor="b">
                    <a:lnL>
                      <a:noFill/>
                    </a:lnL>
                    <a:lnR w="6350" cap="flat" cmpd="sng" algn="ctr">
                      <a:noFill/>
                      <a:prstDash val="solid"/>
                      <a:miter lim="800000"/>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271017058"/>
                  </a:ext>
                </a:extLst>
              </a:tr>
              <a:tr h="184150">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b="1" u="none" strike="noStrike">
                          <a:solidFill>
                            <a:schemeClr val="bg2">
                              <a:lumMod val="50000"/>
                            </a:schemeClr>
                          </a:solidFill>
                          <a:effectLst/>
                        </a:rPr>
                        <a:t>2.0</a:t>
                      </a:r>
                      <a:endParaRPr lang="en-US" sz="1100" b="1" i="0" u="none" strike="noStrike">
                        <a:solidFill>
                          <a:schemeClr val="bg2">
                            <a:lumMod val="50000"/>
                          </a:schemeClr>
                        </a:solidFill>
                        <a:effectLst/>
                        <a:latin typeface="Calibri" panose="020F0502020204030204" pitchFamily="34" charset="0"/>
                      </a:endParaRPr>
                    </a:p>
                  </a:txBody>
                  <a:tcPr marL="6350" marR="6350" marT="6350" marB="0" anchor="b">
                    <a:lnL w="6350" cap="flat" cmpd="sng" algn="ctr">
                      <a:noFill/>
                      <a:prstDash val="solid"/>
                      <a:miter lim="800000"/>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u="none" strike="noStrike">
                          <a:solidFill>
                            <a:schemeClr val="bg2">
                              <a:lumMod val="50000"/>
                            </a:schemeClr>
                          </a:solidFill>
                          <a:effectLst/>
                        </a:rPr>
                        <a:t>51</a:t>
                      </a:r>
                      <a:endParaRPr lang="en-US" sz="1100" b="0" i="0" u="none" strike="noStrike">
                        <a:solidFill>
                          <a:schemeClr val="bg2">
                            <a:lumMod val="50000"/>
                          </a:schemeClr>
                        </a:solidFill>
                        <a:effectLst/>
                        <a:latin typeface="Calibri" panose="020F0502020204030204" pitchFamily="34" charset="0"/>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u="none" strike="noStrike">
                          <a:solidFill>
                            <a:schemeClr val="bg2">
                              <a:lumMod val="50000"/>
                            </a:schemeClr>
                          </a:solidFill>
                          <a:effectLst/>
                        </a:rPr>
                        <a:t>35</a:t>
                      </a:r>
                      <a:endParaRPr lang="en-US" sz="1100" b="0" i="0" u="none" strike="noStrike">
                        <a:solidFill>
                          <a:schemeClr val="bg2">
                            <a:lumMod val="50000"/>
                          </a:schemeClr>
                        </a:solidFill>
                        <a:effectLst/>
                        <a:latin typeface="Calibri" panose="020F0502020204030204" pitchFamily="34" charset="0"/>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u="none" strike="noStrike">
                          <a:solidFill>
                            <a:schemeClr val="bg2">
                              <a:lumMod val="50000"/>
                            </a:schemeClr>
                          </a:solidFill>
                          <a:effectLst/>
                        </a:rPr>
                        <a:t>26</a:t>
                      </a:r>
                      <a:endParaRPr lang="en-US" sz="1100" b="0" i="0" u="none" strike="noStrike">
                        <a:solidFill>
                          <a:schemeClr val="bg2">
                            <a:lumMod val="50000"/>
                          </a:schemeClr>
                        </a:solidFill>
                        <a:effectLst/>
                        <a:latin typeface="Calibri" panose="020F0502020204030204" pitchFamily="34" charset="0"/>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u="none" strike="noStrike">
                          <a:solidFill>
                            <a:schemeClr val="bg2">
                              <a:lumMod val="50000"/>
                            </a:schemeClr>
                          </a:solidFill>
                          <a:effectLst/>
                        </a:rPr>
                        <a:t>20</a:t>
                      </a:r>
                      <a:endParaRPr lang="en-US" sz="1100" b="0" i="0" u="none" strike="noStrike">
                        <a:solidFill>
                          <a:schemeClr val="bg2">
                            <a:lumMod val="50000"/>
                          </a:schemeClr>
                        </a:solidFill>
                        <a:effectLst/>
                        <a:latin typeface="Calibri" panose="020F0502020204030204" pitchFamily="34" charset="0"/>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u="none" strike="noStrike">
                          <a:solidFill>
                            <a:schemeClr val="bg2">
                              <a:lumMod val="50000"/>
                            </a:schemeClr>
                          </a:solidFill>
                          <a:effectLst/>
                        </a:rPr>
                        <a:t>20</a:t>
                      </a:r>
                      <a:endParaRPr lang="en-US" sz="1100" b="0" i="0" u="none" strike="noStrike">
                        <a:solidFill>
                          <a:schemeClr val="bg2">
                            <a:lumMod val="50000"/>
                          </a:schemeClr>
                        </a:solidFill>
                        <a:effectLst/>
                        <a:latin typeface="Calibri" panose="020F0502020204030204" pitchFamily="34" charset="0"/>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u="none" strike="noStrike">
                          <a:solidFill>
                            <a:schemeClr val="bg2">
                              <a:lumMod val="50000"/>
                            </a:schemeClr>
                          </a:solidFill>
                          <a:effectLst/>
                        </a:rPr>
                        <a:t>20</a:t>
                      </a:r>
                      <a:endParaRPr lang="en-US" sz="1100" b="0" i="0" u="none" strike="noStrike">
                        <a:solidFill>
                          <a:schemeClr val="bg2">
                            <a:lumMod val="50000"/>
                          </a:schemeClr>
                        </a:solidFill>
                        <a:effectLst/>
                        <a:latin typeface="Calibri" panose="020F0502020204030204" pitchFamily="34" charset="0"/>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u="none" strike="noStrike">
                          <a:solidFill>
                            <a:schemeClr val="bg2">
                              <a:lumMod val="50000"/>
                            </a:schemeClr>
                          </a:solidFill>
                          <a:effectLst/>
                        </a:rPr>
                        <a:t>19</a:t>
                      </a:r>
                      <a:endParaRPr lang="en-US" sz="1100" b="0" i="0" u="none" strike="noStrike">
                        <a:solidFill>
                          <a:schemeClr val="bg2">
                            <a:lumMod val="50000"/>
                          </a:schemeClr>
                        </a:solidFill>
                        <a:effectLst/>
                        <a:latin typeface="Calibri" panose="020F0502020204030204" pitchFamily="34" charset="0"/>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u="none" strike="noStrike">
                          <a:solidFill>
                            <a:schemeClr val="bg2">
                              <a:lumMod val="50000"/>
                            </a:schemeClr>
                          </a:solidFill>
                          <a:effectLst/>
                        </a:rPr>
                        <a:t>19</a:t>
                      </a:r>
                      <a:endParaRPr lang="en-US" sz="1100" b="0" i="0" u="none" strike="noStrike">
                        <a:solidFill>
                          <a:schemeClr val="bg2">
                            <a:lumMod val="50000"/>
                          </a:schemeClr>
                        </a:solidFill>
                        <a:effectLst/>
                        <a:latin typeface="Calibri" panose="020F0502020204030204" pitchFamily="34" charset="0"/>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u="none" strike="noStrike">
                          <a:solidFill>
                            <a:schemeClr val="bg2">
                              <a:lumMod val="50000"/>
                            </a:schemeClr>
                          </a:solidFill>
                          <a:effectLst/>
                        </a:rPr>
                        <a:t>18</a:t>
                      </a:r>
                      <a:endParaRPr lang="en-US" sz="1100" b="0" i="0" u="none" strike="noStrike">
                        <a:solidFill>
                          <a:schemeClr val="bg2">
                            <a:lumMod val="50000"/>
                          </a:schemeClr>
                        </a:solidFill>
                        <a:effectLst/>
                        <a:latin typeface="Calibri" panose="020F0502020204030204" pitchFamily="34" charset="0"/>
                      </a:endParaRPr>
                    </a:p>
                  </a:txBody>
                  <a:tcPr marL="6350" marR="6350" marT="6350" marB="0" anchor="b">
                    <a:lnL>
                      <a:noFill/>
                    </a:lnL>
                    <a:lnR w="6350" cap="flat" cmpd="sng" algn="ctr">
                      <a:noFill/>
                      <a:prstDash val="solid"/>
                      <a:miter lim="800000"/>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4046826392"/>
                  </a:ext>
                </a:extLst>
              </a:tr>
              <a:tr h="184150">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b="1" u="none" strike="noStrike">
                          <a:solidFill>
                            <a:schemeClr val="bg2">
                              <a:lumMod val="50000"/>
                            </a:schemeClr>
                          </a:solidFill>
                          <a:effectLst/>
                        </a:rPr>
                        <a:t>2.5</a:t>
                      </a:r>
                      <a:endParaRPr lang="en-US" sz="1100" b="1" i="0" u="none" strike="noStrike">
                        <a:solidFill>
                          <a:schemeClr val="bg2">
                            <a:lumMod val="50000"/>
                          </a:schemeClr>
                        </a:solidFill>
                        <a:effectLst/>
                        <a:latin typeface="Calibri" panose="020F0502020204030204" pitchFamily="34" charset="0"/>
                      </a:endParaRPr>
                    </a:p>
                  </a:txBody>
                  <a:tcPr marL="6350" marR="6350" marT="6350" marB="0" anchor="b">
                    <a:lnL w="6350" cap="flat" cmpd="sng" algn="ctr">
                      <a:noFill/>
                      <a:prstDash val="solid"/>
                      <a:miter lim="800000"/>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u="none" strike="noStrike">
                          <a:solidFill>
                            <a:schemeClr val="bg2">
                              <a:lumMod val="50000"/>
                            </a:schemeClr>
                          </a:solidFill>
                          <a:effectLst/>
                        </a:rPr>
                        <a:t>278</a:t>
                      </a:r>
                      <a:endParaRPr lang="en-US" sz="1100" b="0" i="0" u="none" strike="noStrike">
                        <a:solidFill>
                          <a:schemeClr val="bg2">
                            <a:lumMod val="50000"/>
                          </a:schemeClr>
                        </a:solidFill>
                        <a:effectLst/>
                        <a:latin typeface="Calibri" panose="020F0502020204030204" pitchFamily="34" charset="0"/>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u="none" strike="noStrike">
                          <a:solidFill>
                            <a:schemeClr val="bg2">
                              <a:lumMod val="50000"/>
                            </a:schemeClr>
                          </a:solidFill>
                          <a:effectLst/>
                        </a:rPr>
                        <a:t>152</a:t>
                      </a:r>
                      <a:endParaRPr lang="en-US" sz="1100" b="0" i="0" u="none" strike="noStrike">
                        <a:solidFill>
                          <a:schemeClr val="bg2">
                            <a:lumMod val="50000"/>
                          </a:schemeClr>
                        </a:solidFill>
                        <a:effectLst/>
                        <a:latin typeface="Calibri" panose="020F0502020204030204" pitchFamily="34" charset="0"/>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u="none" strike="noStrike">
                          <a:solidFill>
                            <a:schemeClr val="bg2">
                              <a:lumMod val="50000"/>
                            </a:schemeClr>
                          </a:solidFill>
                          <a:effectLst/>
                        </a:rPr>
                        <a:t>95</a:t>
                      </a:r>
                      <a:endParaRPr lang="en-US" sz="1100" b="0" i="0" u="none" strike="noStrike">
                        <a:solidFill>
                          <a:schemeClr val="bg2">
                            <a:lumMod val="50000"/>
                          </a:schemeClr>
                        </a:solidFill>
                        <a:effectLst/>
                        <a:latin typeface="Calibri" panose="020F0502020204030204" pitchFamily="34" charset="0"/>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u="none" strike="noStrike">
                          <a:solidFill>
                            <a:schemeClr val="bg2">
                              <a:lumMod val="50000"/>
                            </a:schemeClr>
                          </a:solidFill>
                          <a:effectLst/>
                        </a:rPr>
                        <a:t>66</a:t>
                      </a:r>
                      <a:endParaRPr lang="en-US" sz="1100" b="0" i="0" u="none" strike="noStrike">
                        <a:solidFill>
                          <a:schemeClr val="bg2">
                            <a:lumMod val="50000"/>
                          </a:schemeClr>
                        </a:solidFill>
                        <a:effectLst/>
                        <a:latin typeface="Calibri" panose="020F0502020204030204" pitchFamily="34" charset="0"/>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u="none" strike="noStrike">
                          <a:solidFill>
                            <a:schemeClr val="bg2">
                              <a:lumMod val="50000"/>
                            </a:schemeClr>
                          </a:solidFill>
                          <a:effectLst/>
                        </a:rPr>
                        <a:t>64</a:t>
                      </a:r>
                      <a:endParaRPr lang="en-US" sz="1100" b="0" i="0" u="none" strike="noStrike">
                        <a:solidFill>
                          <a:schemeClr val="bg2">
                            <a:lumMod val="50000"/>
                          </a:schemeClr>
                        </a:solidFill>
                        <a:effectLst/>
                        <a:latin typeface="Calibri" panose="020F0502020204030204" pitchFamily="34" charset="0"/>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u="none" strike="noStrike">
                          <a:solidFill>
                            <a:schemeClr val="bg2">
                              <a:lumMod val="50000"/>
                            </a:schemeClr>
                          </a:solidFill>
                          <a:effectLst/>
                        </a:rPr>
                        <a:t>63</a:t>
                      </a:r>
                      <a:endParaRPr lang="en-US" sz="1100" b="0" i="0" u="none" strike="noStrike">
                        <a:solidFill>
                          <a:schemeClr val="bg2">
                            <a:lumMod val="50000"/>
                          </a:schemeClr>
                        </a:solidFill>
                        <a:effectLst/>
                        <a:latin typeface="Calibri" panose="020F0502020204030204" pitchFamily="34" charset="0"/>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u="none" strike="noStrike">
                          <a:solidFill>
                            <a:schemeClr val="bg2">
                              <a:lumMod val="50000"/>
                            </a:schemeClr>
                          </a:solidFill>
                          <a:effectLst/>
                        </a:rPr>
                        <a:t>61</a:t>
                      </a:r>
                      <a:endParaRPr lang="en-US" sz="1100" b="0" i="0" u="none" strike="noStrike">
                        <a:solidFill>
                          <a:schemeClr val="bg2">
                            <a:lumMod val="50000"/>
                          </a:schemeClr>
                        </a:solidFill>
                        <a:effectLst/>
                        <a:latin typeface="Calibri" panose="020F0502020204030204" pitchFamily="34" charset="0"/>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u="none" strike="noStrike">
                          <a:solidFill>
                            <a:schemeClr val="bg2">
                              <a:lumMod val="50000"/>
                            </a:schemeClr>
                          </a:solidFill>
                          <a:effectLst/>
                        </a:rPr>
                        <a:t>60</a:t>
                      </a:r>
                      <a:endParaRPr lang="en-US" sz="1100" b="0" i="0" u="none" strike="noStrike">
                        <a:solidFill>
                          <a:schemeClr val="bg2">
                            <a:lumMod val="50000"/>
                          </a:schemeClr>
                        </a:solidFill>
                        <a:effectLst/>
                        <a:latin typeface="Calibri" panose="020F0502020204030204" pitchFamily="34" charset="0"/>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u="none" strike="noStrike">
                          <a:solidFill>
                            <a:schemeClr val="bg2">
                              <a:lumMod val="50000"/>
                            </a:schemeClr>
                          </a:solidFill>
                          <a:effectLst/>
                        </a:rPr>
                        <a:t>58</a:t>
                      </a:r>
                      <a:endParaRPr lang="en-US" sz="1100" b="0" i="0" u="none" strike="noStrike">
                        <a:solidFill>
                          <a:schemeClr val="bg2">
                            <a:lumMod val="50000"/>
                          </a:schemeClr>
                        </a:solidFill>
                        <a:effectLst/>
                        <a:latin typeface="Calibri" panose="020F0502020204030204" pitchFamily="34" charset="0"/>
                      </a:endParaRPr>
                    </a:p>
                  </a:txBody>
                  <a:tcPr marL="6350" marR="6350" marT="6350" marB="0" anchor="b">
                    <a:lnL>
                      <a:noFill/>
                    </a:lnL>
                    <a:lnR w="6350" cap="flat" cmpd="sng" algn="ctr">
                      <a:noFill/>
                      <a:prstDash val="solid"/>
                      <a:miter lim="800000"/>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595103755"/>
                  </a:ext>
                </a:extLst>
              </a:tr>
              <a:tr h="184150">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b="1" u="none" strike="noStrike">
                          <a:solidFill>
                            <a:schemeClr val="bg2">
                              <a:lumMod val="50000"/>
                            </a:schemeClr>
                          </a:solidFill>
                          <a:effectLst/>
                        </a:rPr>
                        <a:t>3.0</a:t>
                      </a:r>
                      <a:endParaRPr lang="en-US" sz="1100" b="1" i="0" u="none" strike="noStrike">
                        <a:solidFill>
                          <a:schemeClr val="bg2">
                            <a:lumMod val="50000"/>
                          </a:schemeClr>
                        </a:solidFill>
                        <a:effectLst/>
                        <a:latin typeface="Calibri" panose="020F0502020204030204" pitchFamily="34" charset="0"/>
                      </a:endParaRPr>
                    </a:p>
                  </a:txBody>
                  <a:tcPr marL="6350" marR="6350" marT="6350" marB="0" anchor="b">
                    <a:lnL w="6350" cap="flat" cmpd="sng" algn="ctr">
                      <a:noFill/>
                      <a:prstDash val="solid"/>
                      <a:miter lim="800000"/>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u="none" strike="noStrike">
                          <a:solidFill>
                            <a:schemeClr val="bg2">
                              <a:lumMod val="50000"/>
                            </a:schemeClr>
                          </a:solidFill>
                          <a:effectLst/>
                        </a:rPr>
                        <a:t>&gt;500</a:t>
                      </a:r>
                      <a:endParaRPr lang="en-US" sz="1100" b="0" i="0" u="none" strike="noStrike">
                        <a:solidFill>
                          <a:schemeClr val="bg2">
                            <a:lumMod val="50000"/>
                          </a:schemeClr>
                        </a:solidFill>
                        <a:effectLst/>
                        <a:latin typeface="Calibri" panose="020F0502020204030204" pitchFamily="34" charset="0"/>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u="none" strike="noStrike">
                          <a:solidFill>
                            <a:schemeClr val="bg2">
                              <a:lumMod val="50000"/>
                            </a:schemeClr>
                          </a:solidFill>
                          <a:effectLst/>
                        </a:rPr>
                        <a:t>&gt;500</a:t>
                      </a:r>
                      <a:endParaRPr lang="en-US" sz="1100" b="0" i="0" u="none" strike="noStrike">
                        <a:solidFill>
                          <a:schemeClr val="bg2">
                            <a:lumMod val="50000"/>
                          </a:schemeClr>
                        </a:solidFill>
                        <a:effectLst/>
                        <a:latin typeface="Calibri" panose="020F0502020204030204" pitchFamily="34" charset="0"/>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u="none" strike="noStrike">
                          <a:solidFill>
                            <a:schemeClr val="bg2">
                              <a:lumMod val="50000"/>
                            </a:schemeClr>
                          </a:solidFill>
                          <a:effectLst/>
                        </a:rPr>
                        <a:t>303</a:t>
                      </a:r>
                      <a:endParaRPr lang="en-US" sz="1100" b="0" i="0" u="none" strike="noStrike">
                        <a:solidFill>
                          <a:schemeClr val="bg2">
                            <a:lumMod val="50000"/>
                          </a:schemeClr>
                        </a:solidFill>
                        <a:effectLst/>
                        <a:latin typeface="Calibri" panose="020F0502020204030204" pitchFamily="34" charset="0"/>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u="none" strike="noStrike">
                          <a:solidFill>
                            <a:schemeClr val="bg2">
                              <a:lumMod val="50000"/>
                            </a:schemeClr>
                          </a:solidFill>
                          <a:effectLst/>
                        </a:rPr>
                        <a:t>185</a:t>
                      </a:r>
                      <a:endParaRPr lang="en-US" sz="1100" b="0" i="0" u="none" strike="noStrike">
                        <a:solidFill>
                          <a:schemeClr val="bg2">
                            <a:lumMod val="50000"/>
                          </a:schemeClr>
                        </a:solidFill>
                        <a:effectLst/>
                        <a:latin typeface="Calibri" panose="020F0502020204030204" pitchFamily="34" charset="0"/>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u="none" strike="noStrike">
                          <a:solidFill>
                            <a:schemeClr val="bg2">
                              <a:lumMod val="50000"/>
                            </a:schemeClr>
                          </a:solidFill>
                          <a:effectLst/>
                        </a:rPr>
                        <a:t>182</a:t>
                      </a:r>
                      <a:endParaRPr lang="en-US" sz="1100" b="0" i="0" u="none" strike="noStrike">
                        <a:solidFill>
                          <a:schemeClr val="bg2">
                            <a:lumMod val="50000"/>
                          </a:schemeClr>
                        </a:solidFill>
                        <a:effectLst/>
                        <a:latin typeface="Calibri" panose="020F0502020204030204" pitchFamily="34" charset="0"/>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u="none" strike="noStrike">
                          <a:solidFill>
                            <a:schemeClr val="bg2">
                              <a:lumMod val="50000"/>
                            </a:schemeClr>
                          </a:solidFill>
                          <a:effectLst/>
                        </a:rPr>
                        <a:t>175</a:t>
                      </a:r>
                      <a:endParaRPr lang="en-US" sz="1100" b="0" i="0" u="none" strike="noStrike">
                        <a:solidFill>
                          <a:schemeClr val="bg2">
                            <a:lumMod val="50000"/>
                          </a:schemeClr>
                        </a:solidFill>
                        <a:effectLst/>
                        <a:latin typeface="Calibri" panose="020F0502020204030204" pitchFamily="34" charset="0"/>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u="none" strike="noStrike">
                          <a:solidFill>
                            <a:schemeClr val="bg2">
                              <a:lumMod val="50000"/>
                            </a:schemeClr>
                          </a:solidFill>
                          <a:effectLst/>
                        </a:rPr>
                        <a:t>169</a:t>
                      </a:r>
                      <a:endParaRPr lang="en-US" sz="1100" b="0" i="0" u="none" strike="noStrike">
                        <a:solidFill>
                          <a:schemeClr val="bg2">
                            <a:lumMod val="50000"/>
                          </a:schemeClr>
                        </a:solidFill>
                        <a:effectLst/>
                        <a:latin typeface="Calibri" panose="020F0502020204030204" pitchFamily="34" charset="0"/>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u="none" strike="noStrike">
                          <a:solidFill>
                            <a:schemeClr val="bg2">
                              <a:lumMod val="50000"/>
                            </a:schemeClr>
                          </a:solidFill>
                          <a:effectLst/>
                        </a:rPr>
                        <a:t>167</a:t>
                      </a:r>
                      <a:endParaRPr lang="en-US" sz="1100" b="0" i="0" u="none" strike="noStrike">
                        <a:solidFill>
                          <a:schemeClr val="bg2">
                            <a:lumMod val="50000"/>
                          </a:schemeClr>
                        </a:solidFill>
                        <a:effectLst/>
                        <a:latin typeface="Calibri" panose="020F0502020204030204" pitchFamily="34" charset="0"/>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u="none" strike="noStrike">
                          <a:solidFill>
                            <a:schemeClr val="bg2">
                              <a:lumMod val="50000"/>
                            </a:schemeClr>
                          </a:solidFill>
                          <a:effectLst/>
                        </a:rPr>
                        <a:t>161</a:t>
                      </a:r>
                      <a:endParaRPr lang="en-US" sz="1100" b="0" i="0" u="none" strike="noStrike">
                        <a:solidFill>
                          <a:schemeClr val="bg2">
                            <a:lumMod val="50000"/>
                          </a:schemeClr>
                        </a:solidFill>
                        <a:effectLst/>
                        <a:latin typeface="Calibri" panose="020F0502020204030204" pitchFamily="34" charset="0"/>
                      </a:endParaRPr>
                    </a:p>
                  </a:txBody>
                  <a:tcPr marL="6350" marR="6350" marT="6350" marB="0" anchor="b">
                    <a:lnL>
                      <a:noFill/>
                    </a:lnL>
                    <a:lnR w="6350" cap="flat" cmpd="sng" algn="ctr">
                      <a:noFill/>
                      <a:prstDash val="solid"/>
                      <a:miter lim="800000"/>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71226741"/>
                  </a:ext>
                </a:extLst>
              </a:tr>
              <a:tr h="184150">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b="1" u="none" strike="noStrike">
                          <a:solidFill>
                            <a:schemeClr val="bg2">
                              <a:lumMod val="50000"/>
                            </a:schemeClr>
                          </a:solidFill>
                          <a:effectLst/>
                        </a:rPr>
                        <a:t>3.5</a:t>
                      </a:r>
                      <a:endParaRPr lang="en-US" sz="1100" b="1" i="0" u="none" strike="noStrike">
                        <a:solidFill>
                          <a:schemeClr val="bg2">
                            <a:lumMod val="50000"/>
                          </a:schemeClr>
                        </a:solidFill>
                        <a:effectLst/>
                        <a:latin typeface="Calibri" panose="020F0502020204030204" pitchFamily="34" charset="0"/>
                      </a:endParaRPr>
                    </a:p>
                  </a:txBody>
                  <a:tcPr marL="6350" marR="6350" marT="6350" marB="0" anchor="b">
                    <a:lnL w="6350" cap="flat" cmpd="sng" algn="ctr">
                      <a:noFill/>
                      <a:prstDash val="solid"/>
                      <a:miter lim="800000"/>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u="none" strike="noStrike">
                          <a:solidFill>
                            <a:schemeClr val="bg2">
                              <a:lumMod val="50000"/>
                            </a:schemeClr>
                          </a:solidFill>
                          <a:effectLst/>
                        </a:rPr>
                        <a:t>&gt;500</a:t>
                      </a:r>
                      <a:endParaRPr lang="en-US" sz="1100" b="0" i="0" u="none" strike="noStrike">
                        <a:solidFill>
                          <a:schemeClr val="bg2">
                            <a:lumMod val="50000"/>
                          </a:schemeClr>
                        </a:solidFill>
                        <a:effectLst/>
                        <a:latin typeface="Calibri" panose="020F0502020204030204" pitchFamily="34" charset="0"/>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u="none" strike="noStrike">
                          <a:solidFill>
                            <a:schemeClr val="bg2">
                              <a:lumMod val="50000"/>
                            </a:schemeClr>
                          </a:solidFill>
                          <a:effectLst/>
                        </a:rPr>
                        <a:t>&gt;500</a:t>
                      </a:r>
                      <a:endParaRPr lang="en-US" sz="1100" b="0" i="0" u="none" strike="noStrike">
                        <a:solidFill>
                          <a:schemeClr val="bg2">
                            <a:lumMod val="50000"/>
                          </a:schemeClr>
                        </a:solidFill>
                        <a:effectLst/>
                        <a:latin typeface="Calibri" panose="020F0502020204030204" pitchFamily="34" charset="0"/>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u="none" strike="noStrike">
                          <a:solidFill>
                            <a:schemeClr val="bg2">
                              <a:lumMod val="50000"/>
                            </a:schemeClr>
                          </a:solidFill>
                          <a:effectLst/>
                        </a:rPr>
                        <a:t>&gt;500</a:t>
                      </a:r>
                      <a:endParaRPr lang="en-US" sz="1100" b="0" i="0" u="none" strike="noStrike">
                        <a:solidFill>
                          <a:schemeClr val="bg2">
                            <a:lumMod val="50000"/>
                          </a:schemeClr>
                        </a:solidFill>
                        <a:effectLst/>
                        <a:latin typeface="Calibri" panose="020F0502020204030204" pitchFamily="34" charset="0"/>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u="none" strike="noStrike">
                          <a:solidFill>
                            <a:schemeClr val="bg2">
                              <a:lumMod val="50000"/>
                            </a:schemeClr>
                          </a:solidFill>
                          <a:effectLst/>
                        </a:rPr>
                        <a:t>&gt;500</a:t>
                      </a:r>
                      <a:endParaRPr lang="en-US" sz="1100" b="0" i="0" u="none" strike="noStrike">
                        <a:solidFill>
                          <a:schemeClr val="bg2">
                            <a:lumMod val="50000"/>
                          </a:schemeClr>
                        </a:solidFill>
                        <a:effectLst/>
                        <a:latin typeface="Calibri" panose="020F0502020204030204" pitchFamily="34" charset="0"/>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u="none" strike="noStrike">
                          <a:solidFill>
                            <a:schemeClr val="bg2">
                              <a:lumMod val="50000"/>
                            </a:schemeClr>
                          </a:solidFill>
                          <a:effectLst/>
                        </a:rPr>
                        <a:t>&gt;500</a:t>
                      </a:r>
                      <a:endParaRPr lang="en-US" sz="1100" b="0" i="0" u="none" strike="noStrike">
                        <a:solidFill>
                          <a:schemeClr val="bg2">
                            <a:lumMod val="50000"/>
                          </a:schemeClr>
                        </a:solidFill>
                        <a:effectLst/>
                        <a:latin typeface="Calibri" panose="020F0502020204030204" pitchFamily="34" charset="0"/>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u="none" strike="noStrike">
                          <a:solidFill>
                            <a:schemeClr val="bg2">
                              <a:lumMod val="50000"/>
                            </a:schemeClr>
                          </a:solidFill>
                          <a:effectLst/>
                        </a:rPr>
                        <a:t>&gt;500</a:t>
                      </a:r>
                      <a:endParaRPr lang="en-US" sz="1100" b="0" i="0" u="none" strike="noStrike">
                        <a:solidFill>
                          <a:schemeClr val="bg2">
                            <a:lumMod val="50000"/>
                          </a:schemeClr>
                        </a:solidFill>
                        <a:effectLst/>
                        <a:latin typeface="Calibri" panose="020F0502020204030204" pitchFamily="34" charset="0"/>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u="none" strike="noStrike">
                          <a:solidFill>
                            <a:schemeClr val="bg2">
                              <a:lumMod val="50000"/>
                            </a:schemeClr>
                          </a:solidFill>
                          <a:effectLst/>
                        </a:rPr>
                        <a:t>500</a:t>
                      </a:r>
                      <a:endParaRPr lang="en-US" sz="1100" b="0" i="0" u="none" strike="noStrike">
                        <a:solidFill>
                          <a:schemeClr val="bg2">
                            <a:lumMod val="50000"/>
                          </a:schemeClr>
                        </a:solidFill>
                        <a:effectLst/>
                        <a:latin typeface="Calibri" panose="020F0502020204030204" pitchFamily="34" charset="0"/>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u="none" strike="noStrike">
                          <a:solidFill>
                            <a:schemeClr val="bg2">
                              <a:lumMod val="50000"/>
                            </a:schemeClr>
                          </a:solidFill>
                          <a:effectLst/>
                        </a:rPr>
                        <a:t>476</a:t>
                      </a:r>
                      <a:endParaRPr lang="en-US" sz="1100" b="0" i="0" u="none" strike="noStrike">
                        <a:solidFill>
                          <a:schemeClr val="bg2">
                            <a:lumMod val="50000"/>
                          </a:schemeClr>
                        </a:solidFill>
                        <a:effectLst/>
                        <a:latin typeface="Calibri" panose="020F0502020204030204" pitchFamily="34" charset="0"/>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u="none" strike="noStrike">
                          <a:solidFill>
                            <a:schemeClr val="bg2">
                              <a:lumMod val="50000"/>
                            </a:schemeClr>
                          </a:solidFill>
                          <a:effectLst/>
                        </a:rPr>
                        <a:t>476</a:t>
                      </a:r>
                      <a:endParaRPr lang="en-US" sz="1100" b="0" i="0" u="none" strike="noStrike">
                        <a:solidFill>
                          <a:schemeClr val="bg2">
                            <a:lumMod val="50000"/>
                          </a:schemeClr>
                        </a:solidFill>
                        <a:effectLst/>
                        <a:latin typeface="Calibri" panose="020F0502020204030204" pitchFamily="34" charset="0"/>
                      </a:endParaRPr>
                    </a:p>
                  </a:txBody>
                  <a:tcPr marL="6350" marR="6350" marT="6350" marB="0" anchor="b">
                    <a:lnL>
                      <a:noFill/>
                    </a:lnL>
                    <a:lnR w="6350" cap="flat" cmpd="sng" algn="ctr">
                      <a:noFill/>
                      <a:prstDash val="solid"/>
                      <a:miter lim="800000"/>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712816279"/>
                  </a:ext>
                </a:extLst>
              </a:tr>
              <a:tr h="184150">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b="1" u="none" strike="noStrike">
                          <a:solidFill>
                            <a:schemeClr val="bg2">
                              <a:lumMod val="50000"/>
                            </a:schemeClr>
                          </a:solidFill>
                          <a:effectLst/>
                        </a:rPr>
                        <a:t>4.0</a:t>
                      </a:r>
                      <a:endParaRPr lang="en-US" sz="1100" b="1" i="0" u="none" strike="noStrike">
                        <a:solidFill>
                          <a:schemeClr val="bg2">
                            <a:lumMod val="50000"/>
                          </a:schemeClr>
                        </a:solidFill>
                        <a:effectLst/>
                        <a:latin typeface="Calibri" panose="020F0502020204030204" pitchFamily="34" charset="0"/>
                      </a:endParaRPr>
                    </a:p>
                  </a:txBody>
                  <a:tcPr marL="6350" marR="6350" marT="6350" marB="0" anchor="b">
                    <a:lnL w="6350" cap="flat" cmpd="sng" algn="ctr">
                      <a:noFill/>
                      <a:prstDash val="solid"/>
                      <a:miter lim="800000"/>
                    </a:lnL>
                    <a:lnR>
                      <a:noFill/>
                    </a:lnR>
                    <a:lnT>
                      <a:noFill/>
                    </a:lnT>
                    <a:lnB w="6350" cap="flat" cmpd="sng" algn="ctr">
                      <a:noFill/>
                      <a:prstDash val="solid"/>
                      <a:miter lim="8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u="none" strike="noStrike">
                          <a:solidFill>
                            <a:schemeClr val="bg2">
                              <a:lumMod val="50000"/>
                            </a:schemeClr>
                          </a:solidFill>
                          <a:effectLst/>
                        </a:rPr>
                        <a:t>&gt;500</a:t>
                      </a:r>
                      <a:endParaRPr lang="en-US" sz="1100" b="0" i="0" u="none" strike="noStrike">
                        <a:solidFill>
                          <a:schemeClr val="bg2">
                            <a:lumMod val="50000"/>
                          </a:schemeClr>
                        </a:solidFill>
                        <a:effectLst/>
                        <a:latin typeface="Calibri" panose="020F0502020204030204" pitchFamily="34" charset="0"/>
                      </a:endParaRPr>
                    </a:p>
                  </a:txBody>
                  <a:tcPr marL="6350" marR="6350" marT="6350" marB="0" anchor="b">
                    <a:lnL>
                      <a:noFill/>
                    </a:lnL>
                    <a:lnR>
                      <a:noFill/>
                    </a:lnR>
                    <a:lnT>
                      <a:noFill/>
                    </a:lnT>
                    <a:lnB w="6350" cap="flat" cmpd="sng" algn="ctr">
                      <a:noFill/>
                      <a:prstDash val="solid"/>
                      <a:miter lim="8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u="none" strike="noStrike">
                          <a:solidFill>
                            <a:schemeClr val="bg2">
                              <a:lumMod val="50000"/>
                            </a:schemeClr>
                          </a:solidFill>
                          <a:effectLst/>
                        </a:rPr>
                        <a:t>&gt;500</a:t>
                      </a:r>
                      <a:endParaRPr lang="en-US" sz="1100" b="0" i="0" u="none" strike="noStrike">
                        <a:solidFill>
                          <a:schemeClr val="bg2">
                            <a:lumMod val="50000"/>
                          </a:schemeClr>
                        </a:solidFill>
                        <a:effectLst/>
                        <a:latin typeface="Calibri" panose="020F0502020204030204" pitchFamily="34" charset="0"/>
                      </a:endParaRPr>
                    </a:p>
                  </a:txBody>
                  <a:tcPr marL="6350" marR="6350" marT="6350" marB="0" anchor="b">
                    <a:lnL>
                      <a:noFill/>
                    </a:lnL>
                    <a:lnR>
                      <a:noFill/>
                    </a:lnR>
                    <a:lnT>
                      <a:noFill/>
                    </a:lnT>
                    <a:lnB w="6350" cap="flat" cmpd="sng" algn="ctr">
                      <a:noFill/>
                      <a:prstDash val="solid"/>
                      <a:miter lim="8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u="none" strike="noStrike">
                          <a:solidFill>
                            <a:schemeClr val="bg2">
                              <a:lumMod val="50000"/>
                            </a:schemeClr>
                          </a:solidFill>
                          <a:effectLst/>
                        </a:rPr>
                        <a:t>&gt;500</a:t>
                      </a:r>
                      <a:endParaRPr lang="en-US" sz="1100" b="0" i="0" u="none" strike="noStrike">
                        <a:solidFill>
                          <a:schemeClr val="bg2">
                            <a:lumMod val="50000"/>
                          </a:schemeClr>
                        </a:solidFill>
                        <a:effectLst/>
                        <a:latin typeface="Calibri" panose="020F0502020204030204" pitchFamily="34" charset="0"/>
                      </a:endParaRPr>
                    </a:p>
                  </a:txBody>
                  <a:tcPr marL="6350" marR="6350" marT="6350" marB="0" anchor="b">
                    <a:lnL>
                      <a:noFill/>
                    </a:lnL>
                    <a:lnR>
                      <a:noFill/>
                    </a:lnR>
                    <a:lnT>
                      <a:noFill/>
                    </a:lnT>
                    <a:lnB w="6350" cap="flat" cmpd="sng" algn="ctr">
                      <a:noFill/>
                      <a:prstDash val="solid"/>
                      <a:miter lim="8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u="none" strike="noStrike">
                          <a:solidFill>
                            <a:schemeClr val="bg2">
                              <a:lumMod val="50000"/>
                            </a:schemeClr>
                          </a:solidFill>
                          <a:effectLst/>
                        </a:rPr>
                        <a:t>&gt;500</a:t>
                      </a:r>
                      <a:endParaRPr lang="en-US" sz="1100" b="0" i="0" u="none" strike="noStrike">
                        <a:solidFill>
                          <a:schemeClr val="bg2">
                            <a:lumMod val="50000"/>
                          </a:schemeClr>
                        </a:solidFill>
                        <a:effectLst/>
                        <a:latin typeface="Calibri" panose="020F0502020204030204" pitchFamily="34" charset="0"/>
                      </a:endParaRPr>
                    </a:p>
                  </a:txBody>
                  <a:tcPr marL="6350" marR="6350" marT="6350" marB="0" anchor="b">
                    <a:lnL>
                      <a:noFill/>
                    </a:lnL>
                    <a:lnR>
                      <a:noFill/>
                    </a:lnR>
                    <a:lnT>
                      <a:noFill/>
                    </a:lnT>
                    <a:lnB w="6350" cap="flat" cmpd="sng" algn="ctr">
                      <a:noFill/>
                      <a:prstDash val="solid"/>
                      <a:miter lim="8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u="none" strike="noStrike">
                          <a:solidFill>
                            <a:schemeClr val="bg2">
                              <a:lumMod val="50000"/>
                            </a:schemeClr>
                          </a:solidFill>
                          <a:effectLst/>
                        </a:rPr>
                        <a:t>&gt;500</a:t>
                      </a:r>
                      <a:endParaRPr lang="en-US" sz="1100" b="0" i="0" u="none" strike="noStrike">
                        <a:solidFill>
                          <a:schemeClr val="bg2">
                            <a:lumMod val="50000"/>
                          </a:schemeClr>
                        </a:solidFill>
                        <a:effectLst/>
                        <a:latin typeface="Calibri" panose="020F0502020204030204" pitchFamily="34" charset="0"/>
                      </a:endParaRPr>
                    </a:p>
                  </a:txBody>
                  <a:tcPr marL="6350" marR="6350" marT="6350" marB="0" anchor="b">
                    <a:lnL>
                      <a:noFill/>
                    </a:lnL>
                    <a:lnR>
                      <a:noFill/>
                    </a:lnR>
                    <a:lnT>
                      <a:noFill/>
                    </a:lnT>
                    <a:lnB w="6350" cap="flat" cmpd="sng" algn="ctr">
                      <a:noFill/>
                      <a:prstDash val="solid"/>
                      <a:miter lim="8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u="none" strike="noStrike">
                          <a:solidFill>
                            <a:schemeClr val="bg2">
                              <a:lumMod val="50000"/>
                            </a:schemeClr>
                          </a:solidFill>
                          <a:effectLst/>
                        </a:rPr>
                        <a:t>&gt;500</a:t>
                      </a:r>
                      <a:endParaRPr lang="en-US" sz="1100" b="0" i="0" u="none" strike="noStrike">
                        <a:solidFill>
                          <a:schemeClr val="bg2">
                            <a:lumMod val="50000"/>
                          </a:schemeClr>
                        </a:solidFill>
                        <a:effectLst/>
                        <a:latin typeface="Calibri" panose="020F0502020204030204" pitchFamily="34" charset="0"/>
                      </a:endParaRPr>
                    </a:p>
                  </a:txBody>
                  <a:tcPr marL="6350" marR="6350" marT="6350" marB="0" anchor="b">
                    <a:lnL>
                      <a:noFill/>
                    </a:lnL>
                    <a:lnR>
                      <a:noFill/>
                    </a:lnR>
                    <a:lnT>
                      <a:noFill/>
                    </a:lnT>
                    <a:lnB w="6350" cap="flat" cmpd="sng" algn="ctr">
                      <a:noFill/>
                      <a:prstDash val="solid"/>
                      <a:miter lim="8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u="none" strike="noStrike">
                          <a:solidFill>
                            <a:schemeClr val="bg2">
                              <a:lumMod val="50000"/>
                            </a:schemeClr>
                          </a:solidFill>
                          <a:effectLst/>
                        </a:rPr>
                        <a:t>&gt;500</a:t>
                      </a:r>
                      <a:endParaRPr lang="en-US" sz="1100" b="0" i="0" u="none" strike="noStrike">
                        <a:solidFill>
                          <a:schemeClr val="bg2">
                            <a:lumMod val="50000"/>
                          </a:schemeClr>
                        </a:solidFill>
                        <a:effectLst/>
                        <a:latin typeface="Calibri" panose="020F0502020204030204" pitchFamily="34" charset="0"/>
                      </a:endParaRPr>
                    </a:p>
                  </a:txBody>
                  <a:tcPr marL="6350" marR="6350" marT="6350" marB="0" anchor="b">
                    <a:lnL>
                      <a:noFill/>
                    </a:lnL>
                    <a:lnR>
                      <a:noFill/>
                    </a:lnR>
                    <a:lnT>
                      <a:noFill/>
                    </a:lnT>
                    <a:lnB w="6350" cap="flat" cmpd="sng" algn="ctr">
                      <a:noFill/>
                      <a:prstDash val="solid"/>
                      <a:miter lim="8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u="none" strike="noStrike">
                          <a:solidFill>
                            <a:schemeClr val="bg2">
                              <a:lumMod val="50000"/>
                            </a:schemeClr>
                          </a:solidFill>
                          <a:effectLst/>
                        </a:rPr>
                        <a:t>&gt;500</a:t>
                      </a:r>
                      <a:endParaRPr lang="en-US" sz="1100" b="0" i="0" u="none" strike="noStrike">
                        <a:solidFill>
                          <a:schemeClr val="bg2">
                            <a:lumMod val="50000"/>
                          </a:schemeClr>
                        </a:solidFill>
                        <a:effectLst/>
                        <a:latin typeface="Calibri" panose="020F0502020204030204" pitchFamily="34" charset="0"/>
                      </a:endParaRPr>
                    </a:p>
                  </a:txBody>
                  <a:tcPr marL="6350" marR="6350" marT="6350" marB="0" anchor="b">
                    <a:lnL>
                      <a:noFill/>
                    </a:lnL>
                    <a:lnR>
                      <a:noFill/>
                    </a:lnR>
                    <a:lnT>
                      <a:noFill/>
                    </a:lnT>
                    <a:lnB w="6350" cap="flat" cmpd="sng" algn="ctr">
                      <a:noFill/>
                      <a:prstDash val="solid"/>
                      <a:miter lim="8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u="none" strike="noStrike">
                          <a:solidFill>
                            <a:schemeClr val="bg2">
                              <a:lumMod val="50000"/>
                            </a:schemeClr>
                          </a:solidFill>
                          <a:effectLst/>
                        </a:rPr>
                        <a:t>&gt;500</a:t>
                      </a:r>
                      <a:endParaRPr lang="en-US" sz="1100" b="0" i="0" u="none" strike="noStrike">
                        <a:solidFill>
                          <a:schemeClr val="bg2">
                            <a:lumMod val="50000"/>
                          </a:schemeClr>
                        </a:solidFill>
                        <a:effectLst/>
                        <a:latin typeface="Calibri" panose="020F0502020204030204" pitchFamily="34" charset="0"/>
                      </a:endParaRPr>
                    </a:p>
                  </a:txBody>
                  <a:tcPr marL="6350" marR="6350" marT="6350" marB="0" anchor="b">
                    <a:lnL>
                      <a:noFill/>
                    </a:lnL>
                    <a:lnR w="6350" cap="flat" cmpd="sng" algn="ctr">
                      <a:noFill/>
                      <a:prstDash val="solid"/>
                      <a:miter lim="800000"/>
                    </a:lnR>
                    <a:lnT>
                      <a:noFill/>
                    </a:lnT>
                    <a:lnB w="6350" cap="flat" cmpd="sng" algn="ctr">
                      <a:no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180300822"/>
                  </a:ext>
                </a:extLst>
              </a:tr>
            </a:tbl>
          </a:graphicData>
        </a:graphic>
      </p:graphicFrame>
      <p:graphicFrame>
        <p:nvGraphicFramePr>
          <p:cNvPr id="26" name="Table 25">
            <a:extLst>
              <a:ext uri="{FF2B5EF4-FFF2-40B4-BE49-F238E27FC236}">
                <a16:creationId xmlns:a16="http://schemas.microsoft.com/office/drawing/2014/main" id="{83F0FF01-AA48-424C-A6DB-5561F3DE0E87}"/>
              </a:ext>
            </a:extLst>
          </p:cNvPr>
          <p:cNvGraphicFramePr>
            <a:graphicFrameLocks noGrp="1"/>
          </p:cNvGraphicFramePr>
          <p:nvPr>
            <p:extLst>
              <p:ext uri="{D42A27DB-BD31-4B8C-83A1-F6EECF244321}">
                <p14:modId xmlns:p14="http://schemas.microsoft.com/office/powerpoint/2010/main" val="3393234594"/>
              </p:ext>
            </p:extLst>
          </p:nvPr>
        </p:nvGraphicFramePr>
        <p:xfrm>
          <a:off x="538753" y="1390269"/>
          <a:ext cx="9270999" cy="1998980"/>
        </p:xfrm>
        <a:graphic>
          <a:graphicData uri="http://schemas.openxmlformats.org/drawingml/2006/table">
            <a:tbl>
              <a:tblPr/>
              <a:tblGrid>
                <a:gridCol w="1328328">
                  <a:extLst>
                    <a:ext uri="{9D8B030D-6E8A-4147-A177-3AD203B41FA5}">
                      <a16:colId xmlns:a16="http://schemas.microsoft.com/office/drawing/2014/main" val="3685681864"/>
                    </a:ext>
                  </a:extLst>
                </a:gridCol>
                <a:gridCol w="882519">
                  <a:extLst>
                    <a:ext uri="{9D8B030D-6E8A-4147-A177-3AD203B41FA5}">
                      <a16:colId xmlns:a16="http://schemas.microsoft.com/office/drawing/2014/main" val="2381660822"/>
                    </a:ext>
                  </a:extLst>
                </a:gridCol>
                <a:gridCol w="882519">
                  <a:extLst>
                    <a:ext uri="{9D8B030D-6E8A-4147-A177-3AD203B41FA5}">
                      <a16:colId xmlns:a16="http://schemas.microsoft.com/office/drawing/2014/main" val="3969902941"/>
                    </a:ext>
                  </a:extLst>
                </a:gridCol>
                <a:gridCol w="882519">
                  <a:extLst>
                    <a:ext uri="{9D8B030D-6E8A-4147-A177-3AD203B41FA5}">
                      <a16:colId xmlns:a16="http://schemas.microsoft.com/office/drawing/2014/main" val="2600291856"/>
                    </a:ext>
                  </a:extLst>
                </a:gridCol>
                <a:gridCol w="882519">
                  <a:extLst>
                    <a:ext uri="{9D8B030D-6E8A-4147-A177-3AD203B41FA5}">
                      <a16:colId xmlns:a16="http://schemas.microsoft.com/office/drawing/2014/main" val="2594051730"/>
                    </a:ext>
                  </a:extLst>
                </a:gridCol>
                <a:gridCol w="882519">
                  <a:extLst>
                    <a:ext uri="{9D8B030D-6E8A-4147-A177-3AD203B41FA5}">
                      <a16:colId xmlns:a16="http://schemas.microsoft.com/office/drawing/2014/main" val="2733038526"/>
                    </a:ext>
                  </a:extLst>
                </a:gridCol>
                <a:gridCol w="882519">
                  <a:extLst>
                    <a:ext uri="{9D8B030D-6E8A-4147-A177-3AD203B41FA5}">
                      <a16:colId xmlns:a16="http://schemas.microsoft.com/office/drawing/2014/main" val="947313343"/>
                    </a:ext>
                  </a:extLst>
                </a:gridCol>
                <a:gridCol w="882519">
                  <a:extLst>
                    <a:ext uri="{9D8B030D-6E8A-4147-A177-3AD203B41FA5}">
                      <a16:colId xmlns:a16="http://schemas.microsoft.com/office/drawing/2014/main" val="340043221"/>
                    </a:ext>
                  </a:extLst>
                </a:gridCol>
                <a:gridCol w="882519">
                  <a:extLst>
                    <a:ext uri="{9D8B030D-6E8A-4147-A177-3AD203B41FA5}">
                      <a16:colId xmlns:a16="http://schemas.microsoft.com/office/drawing/2014/main" val="1627981318"/>
                    </a:ext>
                  </a:extLst>
                </a:gridCol>
                <a:gridCol w="882519">
                  <a:extLst>
                    <a:ext uri="{9D8B030D-6E8A-4147-A177-3AD203B41FA5}">
                      <a16:colId xmlns:a16="http://schemas.microsoft.com/office/drawing/2014/main" val="2205170722"/>
                    </a:ext>
                  </a:extLst>
                </a:gridCol>
              </a:tblGrid>
              <a:tr h="184150">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ctr" defTabSz="914400" rtl="0" eaLnBrk="1" fontAlgn="b" latinLnBrk="0" hangingPunct="1"/>
                      <a:r>
                        <a:rPr lang="en-US" sz="1100" u="none" strike="noStrike" kern="1200">
                          <a:solidFill>
                            <a:schemeClr val="bg2">
                              <a:lumMod val="50000"/>
                            </a:schemeClr>
                          </a:solidFill>
                          <a:effectLst/>
                        </a:rPr>
                        <a:t> </a:t>
                      </a:r>
                      <a:endParaRPr lang="en-US" sz="1100" u="none" strike="noStrike" kern="1200">
                        <a:solidFill>
                          <a:schemeClr val="bg2">
                            <a:lumMod val="50000"/>
                          </a:schemeClr>
                        </a:solidFill>
                        <a:effectLst/>
                        <a:latin typeface="+mn-lt"/>
                        <a:ea typeface="+mn-ea"/>
                        <a:cs typeface="+mn-cs"/>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tc gridSpan="9">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ctr" defTabSz="914400" rtl="0" eaLnBrk="1" fontAlgn="b" latinLnBrk="0" hangingPunct="1"/>
                      <a:r>
                        <a:rPr lang="en-US" sz="1100" b="1" u="none" strike="noStrike" kern="1200">
                          <a:solidFill>
                            <a:schemeClr val="bg2">
                              <a:lumMod val="50000"/>
                            </a:schemeClr>
                          </a:solidFill>
                          <a:effectLst/>
                        </a:rPr>
                        <a:t>AEP - Annual Exceedance Probability  (years)</a:t>
                      </a:r>
                    </a:p>
                    <a:p>
                      <a:pPr marL="0" algn="ctr" defTabSz="914400" rtl="0" eaLnBrk="1" fontAlgn="b" latinLnBrk="0" hangingPunct="1"/>
                      <a:endParaRPr lang="en-US" sz="1100" b="1" u="none" strike="noStrike" kern="1200">
                        <a:solidFill>
                          <a:schemeClr val="bg2">
                            <a:lumMod val="50000"/>
                          </a:schemeClr>
                        </a:solidFill>
                        <a:effectLst/>
                        <a:latin typeface="+mn-lt"/>
                        <a:ea typeface="+mn-ea"/>
                        <a:cs typeface="+mn-cs"/>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72982060"/>
                  </a:ext>
                </a:extLst>
              </a:tr>
              <a:tr h="184150">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ctr" defTabSz="914400" rtl="0" eaLnBrk="1" fontAlgn="b" latinLnBrk="0" hangingPunct="1"/>
                      <a:r>
                        <a:rPr lang="en-US" sz="1100" b="1" u="none" strike="noStrike" kern="1200">
                          <a:solidFill>
                            <a:schemeClr val="bg2">
                              <a:lumMod val="50000"/>
                            </a:schemeClr>
                          </a:solidFill>
                          <a:effectLst/>
                        </a:rPr>
                        <a:t>Flood Depth (ft)</a:t>
                      </a:r>
                      <a:endParaRPr lang="en-US" sz="1100" b="1" u="none" strike="noStrike" kern="1200">
                        <a:solidFill>
                          <a:schemeClr val="bg2">
                            <a:lumMod val="50000"/>
                          </a:schemeClr>
                        </a:solidFill>
                        <a:effectLst/>
                        <a:latin typeface="+mn-lt"/>
                        <a:ea typeface="+mn-ea"/>
                        <a:cs typeface="+mn-cs"/>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ctr" defTabSz="914400" rtl="0" eaLnBrk="1" fontAlgn="b" latinLnBrk="0" hangingPunct="1"/>
                      <a:r>
                        <a:rPr lang="en-US" sz="1100" b="1" u="none" strike="noStrike" kern="1200">
                          <a:solidFill>
                            <a:schemeClr val="bg2">
                              <a:lumMod val="50000"/>
                            </a:schemeClr>
                          </a:solidFill>
                          <a:effectLst/>
                        </a:rPr>
                        <a:t>2020</a:t>
                      </a:r>
                      <a:endParaRPr lang="en-US" sz="1100" b="1" u="none" strike="noStrike" kern="1200">
                        <a:solidFill>
                          <a:schemeClr val="bg2">
                            <a:lumMod val="50000"/>
                          </a:schemeClr>
                        </a:solidFill>
                        <a:effectLst/>
                        <a:latin typeface="+mn-lt"/>
                        <a:ea typeface="+mn-ea"/>
                        <a:cs typeface="+mn-cs"/>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ctr" defTabSz="914400" rtl="0" eaLnBrk="1" fontAlgn="b" latinLnBrk="0" hangingPunct="1"/>
                      <a:r>
                        <a:rPr lang="en-US" sz="1100" b="1" u="none" strike="noStrike" kern="1200">
                          <a:solidFill>
                            <a:schemeClr val="bg2">
                              <a:lumMod val="50000"/>
                            </a:schemeClr>
                          </a:solidFill>
                          <a:effectLst/>
                        </a:rPr>
                        <a:t>2030</a:t>
                      </a:r>
                      <a:endParaRPr lang="en-US" sz="1100" b="1" u="none" strike="noStrike" kern="1200">
                        <a:solidFill>
                          <a:schemeClr val="bg2">
                            <a:lumMod val="50000"/>
                          </a:schemeClr>
                        </a:solidFill>
                        <a:effectLst/>
                        <a:latin typeface="+mn-lt"/>
                        <a:ea typeface="+mn-ea"/>
                        <a:cs typeface="+mn-cs"/>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ctr" defTabSz="914400" rtl="0" eaLnBrk="1" fontAlgn="b" latinLnBrk="0" hangingPunct="1"/>
                      <a:r>
                        <a:rPr lang="en-US" sz="1100" b="1" u="none" strike="noStrike" kern="1200">
                          <a:solidFill>
                            <a:schemeClr val="bg2">
                              <a:lumMod val="50000"/>
                            </a:schemeClr>
                          </a:solidFill>
                          <a:effectLst/>
                        </a:rPr>
                        <a:t>2040</a:t>
                      </a:r>
                      <a:endParaRPr lang="en-US" sz="1100" b="1" u="none" strike="noStrike" kern="1200">
                        <a:solidFill>
                          <a:schemeClr val="bg2">
                            <a:lumMod val="50000"/>
                          </a:schemeClr>
                        </a:solidFill>
                        <a:effectLst/>
                        <a:latin typeface="+mn-lt"/>
                        <a:ea typeface="+mn-ea"/>
                        <a:cs typeface="+mn-cs"/>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ctr" defTabSz="914400" rtl="0" eaLnBrk="1" fontAlgn="b" latinLnBrk="0" hangingPunct="1"/>
                      <a:r>
                        <a:rPr lang="en-US" sz="1100" b="1" u="none" strike="noStrike" kern="1200">
                          <a:solidFill>
                            <a:schemeClr val="bg2">
                              <a:lumMod val="50000"/>
                            </a:schemeClr>
                          </a:solidFill>
                          <a:effectLst/>
                        </a:rPr>
                        <a:t>2050</a:t>
                      </a:r>
                      <a:endParaRPr lang="en-US" sz="1100" b="1" u="none" strike="noStrike" kern="1200">
                        <a:solidFill>
                          <a:schemeClr val="bg2">
                            <a:lumMod val="50000"/>
                          </a:schemeClr>
                        </a:solidFill>
                        <a:effectLst/>
                        <a:latin typeface="+mn-lt"/>
                        <a:ea typeface="+mn-ea"/>
                        <a:cs typeface="+mn-cs"/>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ctr" defTabSz="914400" rtl="0" eaLnBrk="1" fontAlgn="b" latinLnBrk="0" hangingPunct="1"/>
                      <a:r>
                        <a:rPr lang="en-US" sz="1100" b="1" u="none" strike="noStrike" kern="1200">
                          <a:solidFill>
                            <a:schemeClr val="bg2">
                              <a:lumMod val="50000"/>
                            </a:schemeClr>
                          </a:solidFill>
                          <a:effectLst/>
                        </a:rPr>
                        <a:t>2060</a:t>
                      </a:r>
                      <a:endParaRPr lang="en-US" sz="1100" b="1" u="none" strike="noStrike" kern="1200">
                        <a:solidFill>
                          <a:schemeClr val="bg2">
                            <a:lumMod val="50000"/>
                          </a:schemeClr>
                        </a:solidFill>
                        <a:effectLst/>
                        <a:latin typeface="+mn-lt"/>
                        <a:ea typeface="+mn-ea"/>
                        <a:cs typeface="+mn-cs"/>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ctr" defTabSz="914400" rtl="0" eaLnBrk="1" fontAlgn="b" latinLnBrk="0" hangingPunct="1"/>
                      <a:r>
                        <a:rPr lang="en-US" sz="1100" b="1" u="none" strike="noStrike" kern="1200">
                          <a:solidFill>
                            <a:schemeClr val="bg2">
                              <a:lumMod val="50000"/>
                            </a:schemeClr>
                          </a:solidFill>
                          <a:effectLst/>
                        </a:rPr>
                        <a:t>2070</a:t>
                      </a:r>
                      <a:endParaRPr lang="en-US" sz="1100" b="1" u="none" strike="noStrike" kern="1200">
                        <a:solidFill>
                          <a:schemeClr val="bg2">
                            <a:lumMod val="50000"/>
                          </a:schemeClr>
                        </a:solidFill>
                        <a:effectLst/>
                        <a:latin typeface="+mn-lt"/>
                        <a:ea typeface="+mn-ea"/>
                        <a:cs typeface="+mn-cs"/>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ctr" defTabSz="914400" rtl="0" eaLnBrk="1" fontAlgn="b" latinLnBrk="0" hangingPunct="1"/>
                      <a:r>
                        <a:rPr lang="en-US" sz="1100" b="1" u="none" strike="noStrike" kern="1200">
                          <a:solidFill>
                            <a:schemeClr val="bg2">
                              <a:lumMod val="50000"/>
                            </a:schemeClr>
                          </a:solidFill>
                          <a:effectLst/>
                        </a:rPr>
                        <a:t>2080</a:t>
                      </a:r>
                      <a:endParaRPr lang="en-US" sz="1100" b="1" u="none" strike="noStrike" kern="1200">
                        <a:solidFill>
                          <a:schemeClr val="bg2">
                            <a:lumMod val="50000"/>
                          </a:schemeClr>
                        </a:solidFill>
                        <a:effectLst/>
                        <a:latin typeface="+mn-lt"/>
                        <a:ea typeface="+mn-ea"/>
                        <a:cs typeface="+mn-cs"/>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ctr" defTabSz="914400" rtl="0" eaLnBrk="1" fontAlgn="b" latinLnBrk="0" hangingPunct="1"/>
                      <a:r>
                        <a:rPr lang="en-US" sz="1100" b="1" u="none" strike="noStrike" kern="1200">
                          <a:solidFill>
                            <a:schemeClr val="bg2">
                              <a:lumMod val="50000"/>
                            </a:schemeClr>
                          </a:solidFill>
                          <a:effectLst/>
                        </a:rPr>
                        <a:t>2090</a:t>
                      </a:r>
                      <a:endParaRPr lang="en-US" sz="1100" b="1" u="none" strike="noStrike" kern="1200">
                        <a:solidFill>
                          <a:schemeClr val="bg2">
                            <a:lumMod val="50000"/>
                          </a:schemeClr>
                        </a:solidFill>
                        <a:effectLst/>
                        <a:latin typeface="+mn-lt"/>
                        <a:ea typeface="+mn-ea"/>
                        <a:cs typeface="+mn-cs"/>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ctr" defTabSz="914400" rtl="0" eaLnBrk="1" fontAlgn="b" latinLnBrk="0" hangingPunct="1"/>
                      <a:r>
                        <a:rPr lang="en-US" sz="1100" b="1" u="none" strike="noStrike" kern="1200">
                          <a:solidFill>
                            <a:schemeClr val="bg2">
                              <a:lumMod val="50000"/>
                            </a:schemeClr>
                          </a:solidFill>
                          <a:effectLst/>
                        </a:rPr>
                        <a:t>2100</a:t>
                      </a:r>
                      <a:endParaRPr lang="en-US" sz="1100" b="1" u="none" strike="noStrike" kern="1200">
                        <a:solidFill>
                          <a:schemeClr val="bg2">
                            <a:lumMod val="50000"/>
                          </a:schemeClr>
                        </a:solidFill>
                        <a:effectLst/>
                        <a:latin typeface="+mn-lt"/>
                        <a:ea typeface="+mn-ea"/>
                        <a:cs typeface="+mn-cs"/>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008965018"/>
                  </a:ext>
                </a:extLst>
              </a:tr>
              <a:tr h="184150">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ctr" defTabSz="914400" rtl="0" eaLnBrk="1" fontAlgn="b" latinLnBrk="0" hangingPunct="1"/>
                      <a:r>
                        <a:rPr lang="en-US" sz="1100" b="1" u="none" strike="noStrike" kern="1200">
                          <a:solidFill>
                            <a:schemeClr val="bg2">
                              <a:lumMod val="50000"/>
                            </a:schemeClr>
                          </a:solidFill>
                          <a:effectLst/>
                        </a:rPr>
                        <a:t>0.5</a:t>
                      </a:r>
                      <a:endParaRPr lang="en-US" sz="1100" b="1" u="none" strike="noStrike" kern="1200">
                        <a:solidFill>
                          <a:schemeClr val="bg2">
                            <a:lumMod val="50000"/>
                          </a:schemeClr>
                        </a:solidFill>
                        <a:effectLst/>
                        <a:latin typeface="+mn-lt"/>
                        <a:ea typeface="+mn-ea"/>
                        <a:cs typeface="+mn-cs"/>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ctr" defTabSz="914400" rtl="0" eaLnBrk="1" fontAlgn="b" latinLnBrk="0" hangingPunct="1"/>
                      <a:r>
                        <a:rPr lang="en-US" sz="1100" u="none" strike="noStrike" kern="1200">
                          <a:solidFill>
                            <a:schemeClr val="bg2">
                              <a:lumMod val="50000"/>
                            </a:schemeClr>
                          </a:solidFill>
                          <a:effectLst/>
                        </a:rPr>
                        <a:t>10%</a:t>
                      </a:r>
                      <a:endParaRPr lang="en-US" sz="1100" u="none" strike="noStrike" kern="1200">
                        <a:solidFill>
                          <a:schemeClr val="bg2">
                            <a:lumMod val="50000"/>
                          </a:schemeClr>
                        </a:solidFill>
                        <a:effectLst/>
                        <a:latin typeface="+mn-lt"/>
                        <a:ea typeface="+mn-ea"/>
                        <a:cs typeface="+mn-cs"/>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ctr" defTabSz="914400" rtl="0" eaLnBrk="1" fontAlgn="b" latinLnBrk="0" hangingPunct="1"/>
                      <a:r>
                        <a:rPr lang="en-US" sz="1100" u="none" strike="noStrike" kern="1200">
                          <a:solidFill>
                            <a:schemeClr val="bg2">
                              <a:lumMod val="50000"/>
                            </a:schemeClr>
                          </a:solidFill>
                          <a:effectLst/>
                        </a:rPr>
                        <a:t>12%</a:t>
                      </a:r>
                      <a:endParaRPr lang="en-US" sz="1100" u="none" strike="noStrike" kern="1200">
                        <a:solidFill>
                          <a:schemeClr val="bg2">
                            <a:lumMod val="50000"/>
                          </a:schemeClr>
                        </a:solidFill>
                        <a:effectLst/>
                        <a:latin typeface="+mn-lt"/>
                        <a:ea typeface="+mn-ea"/>
                        <a:cs typeface="+mn-cs"/>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ctr" defTabSz="914400" rtl="0" eaLnBrk="1" fontAlgn="b" latinLnBrk="0" hangingPunct="1"/>
                      <a:r>
                        <a:rPr lang="en-US" sz="1100" u="none" strike="noStrike" kern="1200">
                          <a:solidFill>
                            <a:schemeClr val="bg2">
                              <a:lumMod val="50000"/>
                            </a:schemeClr>
                          </a:solidFill>
                          <a:effectLst/>
                        </a:rPr>
                        <a:t>14%</a:t>
                      </a:r>
                      <a:endParaRPr lang="en-US" sz="1100" u="none" strike="noStrike" kern="1200">
                        <a:solidFill>
                          <a:schemeClr val="bg2">
                            <a:lumMod val="50000"/>
                          </a:schemeClr>
                        </a:solidFill>
                        <a:effectLst/>
                        <a:latin typeface="+mn-lt"/>
                        <a:ea typeface="+mn-ea"/>
                        <a:cs typeface="+mn-cs"/>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ctr" defTabSz="914400" rtl="0" eaLnBrk="1" fontAlgn="b" latinLnBrk="0" hangingPunct="1"/>
                      <a:r>
                        <a:rPr lang="en-US" sz="1100" u="none" strike="noStrike" kern="1200">
                          <a:solidFill>
                            <a:schemeClr val="bg2">
                              <a:lumMod val="50000"/>
                            </a:schemeClr>
                          </a:solidFill>
                          <a:effectLst/>
                        </a:rPr>
                        <a:t>15%</a:t>
                      </a:r>
                      <a:endParaRPr lang="en-US" sz="1100" u="none" strike="noStrike" kern="1200">
                        <a:solidFill>
                          <a:schemeClr val="bg2">
                            <a:lumMod val="50000"/>
                          </a:schemeClr>
                        </a:solidFill>
                        <a:effectLst/>
                        <a:latin typeface="+mn-lt"/>
                        <a:ea typeface="+mn-ea"/>
                        <a:cs typeface="+mn-cs"/>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ctr" defTabSz="914400" rtl="0" eaLnBrk="1" fontAlgn="b" latinLnBrk="0" hangingPunct="1"/>
                      <a:r>
                        <a:rPr lang="en-US" sz="1100" u="none" strike="noStrike" kern="1200">
                          <a:solidFill>
                            <a:schemeClr val="bg2">
                              <a:lumMod val="50000"/>
                            </a:schemeClr>
                          </a:solidFill>
                          <a:effectLst/>
                        </a:rPr>
                        <a:t>16%</a:t>
                      </a:r>
                      <a:endParaRPr lang="en-US" sz="1100" u="none" strike="noStrike" kern="1200">
                        <a:solidFill>
                          <a:schemeClr val="bg2">
                            <a:lumMod val="50000"/>
                          </a:schemeClr>
                        </a:solidFill>
                        <a:effectLst/>
                        <a:latin typeface="+mn-lt"/>
                        <a:ea typeface="+mn-ea"/>
                        <a:cs typeface="+mn-cs"/>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ctr" defTabSz="914400" rtl="0" eaLnBrk="1" fontAlgn="b" latinLnBrk="0" hangingPunct="1"/>
                      <a:r>
                        <a:rPr lang="en-US" sz="1100" u="none" strike="noStrike" kern="1200">
                          <a:solidFill>
                            <a:schemeClr val="bg2">
                              <a:lumMod val="50000"/>
                            </a:schemeClr>
                          </a:solidFill>
                          <a:effectLst/>
                        </a:rPr>
                        <a:t>16%</a:t>
                      </a:r>
                      <a:endParaRPr lang="en-US" sz="1100" u="none" strike="noStrike" kern="1200">
                        <a:solidFill>
                          <a:schemeClr val="bg2">
                            <a:lumMod val="50000"/>
                          </a:schemeClr>
                        </a:solidFill>
                        <a:effectLst/>
                        <a:latin typeface="+mn-lt"/>
                        <a:ea typeface="+mn-ea"/>
                        <a:cs typeface="+mn-cs"/>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ctr" defTabSz="914400" rtl="0" eaLnBrk="1" fontAlgn="b" latinLnBrk="0" hangingPunct="1"/>
                      <a:r>
                        <a:rPr lang="en-US" sz="1100" u="none" strike="noStrike" kern="1200">
                          <a:solidFill>
                            <a:schemeClr val="bg2">
                              <a:lumMod val="50000"/>
                            </a:schemeClr>
                          </a:solidFill>
                          <a:effectLst/>
                        </a:rPr>
                        <a:t>16%</a:t>
                      </a:r>
                      <a:endParaRPr lang="en-US" sz="1100" u="none" strike="noStrike" kern="1200">
                        <a:solidFill>
                          <a:schemeClr val="bg2">
                            <a:lumMod val="50000"/>
                          </a:schemeClr>
                        </a:solidFill>
                        <a:effectLst/>
                        <a:latin typeface="+mn-lt"/>
                        <a:ea typeface="+mn-ea"/>
                        <a:cs typeface="+mn-cs"/>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ctr" defTabSz="914400" rtl="0" eaLnBrk="1" fontAlgn="b" latinLnBrk="0" hangingPunct="1"/>
                      <a:r>
                        <a:rPr lang="en-US" sz="1100" u="none" strike="noStrike" kern="1200">
                          <a:solidFill>
                            <a:schemeClr val="bg2">
                              <a:lumMod val="50000"/>
                            </a:schemeClr>
                          </a:solidFill>
                          <a:effectLst/>
                        </a:rPr>
                        <a:t>16%</a:t>
                      </a:r>
                      <a:endParaRPr lang="en-US" sz="1100" u="none" strike="noStrike" kern="1200">
                        <a:solidFill>
                          <a:schemeClr val="bg2">
                            <a:lumMod val="50000"/>
                          </a:schemeClr>
                        </a:solidFill>
                        <a:effectLst/>
                        <a:latin typeface="+mn-lt"/>
                        <a:ea typeface="+mn-ea"/>
                        <a:cs typeface="+mn-cs"/>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ctr" defTabSz="914400" rtl="0" eaLnBrk="1" fontAlgn="b" latinLnBrk="0" hangingPunct="1"/>
                      <a:r>
                        <a:rPr lang="en-US" sz="1100" u="none" strike="noStrike" kern="1200">
                          <a:solidFill>
                            <a:schemeClr val="bg2">
                              <a:lumMod val="50000"/>
                            </a:schemeClr>
                          </a:solidFill>
                          <a:effectLst/>
                        </a:rPr>
                        <a:t>17%</a:t>
                      </a:r>
                      <a:endParaRPr lang="en-US" sz="1100" u="none" strike="noStrike" kern="1200">
                        <a:solidFill>
                          <a:schemeClr val="bg2">
                            <a:lumMod val="50000"/>
                          </a:schemeClr>
                        </a:solidFill>
                        <a:effectLst/>
                        <a:latin typeface="+mn-lt"/>
                        <a:ea typeface="+mn-ea"/>
                        <a:cs typeface="+mn-cs"/>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408968883"/>
                  </a:ext>
                </a:extLst>
              </a:tr>
              <a:tr h="184150">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ctr" defTabSz="914400" rtl="0" eaLnBrk="1" fontAlgn="b" latinLnBrk="0" hangingPunct="1"/>
                      <a:r>
                        <a:rPr lang="en-US" sz="1100" b="1" u="none" strike="noStrike" kern="1200">
                          <a:solidFill>
                            <a:schemeClr val="bg2">
                              <a:lumMod val="50000"/>
                            </a:schemeClr>
                          </a:solidFill>
                          <a:effectLst/>
                        </a:rPr>
                        <a:t>1</a:t>
                      </a:r>
                      <a:endParaRPr lang="en-US" sz="1100" b="1" u="none" strike="noStrike" kern="1200">
                        <a:solidFill>
                          <a:schemeClr val="bg2">
                            <a:lumMod val="50000"/>
                          </a:schemeClr>
                        </a:solidFill>
                        <a:effectLst/>
                        <a:latin typeface="+mn-lt"/>
                        <a:ea typeface="+mn-ea"/>
                        <a:cs typeface="+mn-cs"/>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ctr" defTabSz="914400" rtl="0" eaLnBrk="1" fontAlgn="b" latinLnBrk="0" hangingPunct="1"/>
                      <a:r>
                        <a:rPr lang="en-US" sz="1100" u="none" strike="noStrike" kern="1200">
                          <a:solidFill>
                            <a:schemeClr val="bg2">
                              <a:lumMod val="50000"/>
                            </a:schemeClr>
                          </a:solidFill>
                          <a:effectLst/>
                        </a:rPr>
                        <a:t>8%</a:t>
                      </a:r>
                      <a:endParaRPr lang="en-US" sz="1100" u="none" strike="noStrike" kern="1200">
                        <a:solidFill>
                          <a:schemeClr val="bg2">
                            <a:lumMod val="50000"/>
                          </a:schemeClr>
                        </a:solidFill>
                        <a:effectLst/>
                        <a:latin typeface="+mn-lt"/>
                        <a:ea typeface="+mn-ea"/>
                        <a:cs typeface="+mn-cs"/>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ctr" defTabSz="914400" rtl="0" eaLnBrk="1" fontAlgn="b" latinLnBrk="0" hangingPunct="1"/>
                      <a:r>
                        <a:rPr lang="en-US" sz="1100" u="none" strike="noStrike" kern="1200">
                          <a:solidFill>
                            <a:schemeClr val="bg2">
                              <a:lumMod val="50000"/>
                            </a:schemeClr>
                          </a:solidFill>
                          <a:effectLst/>
                        </a:rPr>
                        <a:t>9%</a:t>
                      </a:r>
                      <a:endParaRPr lang="en-US" sz="1100" u="none" strike="noStrike" kern="1200">
                        <a:solidFill>
                          <a:schemeClr val="bg2">
                            <a:lumMod val="50000"/>
                          </a:schemeClr>
                        </a:solidFill>
                        <a:effectLst/>
                        <a:latin typeface="+mn-lt"/>
                        <a:ea typeface="+mn-ea"/>
                        <a:cs typeface="+mn-cs"/>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ctr" defTabSz="914400" rtl="0" eaLnBrk="1" fontAlgn="b" latinLnBrk="0" hangingPunct="1"/>
                      <a:r>
                        <a:rPr lang="en-US" sz="1100" u="none" strike="noStrike" kern="1200">
                          <a:solidFill>
                            <a:schemeClr val="bg2">
                              <a:lumMod val="50000"/>
                            </a:schemeClr>
                          </a:solidFill>
                          <a:effectLst/>
                        </a:rPr>
                        <a:t>11%</a:t>
                      </a:r>
                      <a:endParaRPr lang="en-US" sz="1100" u="none" strike="noStrike" kern="1200">
                        <a:solidFill>
                          <a:schemeClr val="bg2">
                            <a:lumMod val="50000"/>
                          </a:schemeClr>
                        </a:solidFill>
                        <a:effectLst/>
                        <a:latin typeface="+mn-lt"/>
                        <a:ea typeface="+mn-ea"/>
                        <a:cs typeface="+mn-cs"/>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ctr" defTabSz="914400" rtl="0" eaLnBrk="1" fontAlgn="b" latinLnBrk="0" hangingPunct="1"/>
                      <a:r>
                        <a:rPr lang="en-US" sz="1100" u="none" strike="noStrike" kern="1200">
                          <a:solidFill>
                            <a:schemeClr val="bg2">
                              <a:lumMod val="50000"/>
                            </a:schemeClr>
                          </a:solidFill>
                          <a:effectLst/>
                        </a:rPr>
                        <a:t>12%</a:t>
                      </a:r>
                      <a:endParaRPr lang="en-US" sz="1100" u="none" strike="noStrike" kern="1200">
                        <a:solidFill>
                          <a:schemeClr val="bg2">
                            <a:lumMod val="50000"/>
                          </a:schemeClr>
                        </a:solidFill>
                        <a:effectLst/>
                        <a:latin typeface="+mn-lt"/>
                        <a:ea typeface="+mn-ea"/>
                        <a:cs typeface="+mn-cs"/>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ctr" defTabSz="914400" rtl="0" eaLnBrk="1" fontAlgn="b" latinLnBrk="0" hangingPunct="1"/>
                      <a:r>
                        <a:rPr lang="en-US" sz="1100" u="none" strike="noStrike" kern="1200">
                          <a:solidFill>
                            <a:schemeClr val="bg2">
                              <a:lumMod val="50000"/>
                            </a:schemeClr>
                          </a:solidFill>
                          <a:effectLst/>
                        </a:rPr>
                        <a:t>13%</a:t>
                      </a:r>
                      <a:endParaRPr lang="en-US" sz="1100" u="none" strike="noStrike" kern="1200">
                        <a:solidFill>
                          <a:schemeClr val="bg2">
                            <a:lumMod val="50000"/>
                          </a:schemeClr>
                        </a:solidFill>
                        <a:effectLst/>
                        <a:latin typeface="+mn-lt"/>
                        <a:ea typeface="+mn-ea"/>
                        <a:cs typeface="+mn-cs"/>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ctr" defTabSz="914400" rtl="0" eaLnBrk="1" fontAlgn="b" latinLnBrk="0" hangingPunct="1"/>
                      <a:r>
                        <a:rPr lang="en-US" sz="1100" u="none" strike="noStrike" kern="1200">
                          <a:solidFill>
                            <a:schemeClr val="bg2">
                              <a:lumMod val="50000"/>
                            </a:schemeClr>
                          </a:solidFill>
                          <a:effectLst/>
                        </a:rPr>
                        <a:t>13%</a:t>
                      </a:r>
                      <a:endParaRPr lang="en-US" sz="1100" u="none" strike="noStrike" kern="1200">
                        <a:solidFill>
                          <a:schemeClr val="bg2">
                            <a:lumMod val="50000"/>
                          </a:schemeClr>
                        </a:solidFill>
                        <a:effectLst/>
                        <a:latin typeface="+mn-lt"/>
                        <a:ea typeface="+mn-ea"/>
                        <a:cs typeface="+mn-cs"/>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ctr" defTabSz="914400" rtl="0" eaLnBrk="1" fontAlgn="b" latinLnBrk="0" hangingPunct="1"/>
                      <a:r>
                        <a:rPr lang="en-US" sz="1100" u="none" strike="noStrike" kern="1200">
                          <a:solidFill>
                            <a:schemeClr val="bg2">
                              <a:lumMod val="50000"/>
                            </a:schemeClr>
                          </a:solidFill>
                          <a:effectLst/>
                        </a:rPr>
                        <a:t>13%</a:t>
                      </a:r>
                      <a:endParaRPr lang="en-US" sz="1100" u="none" strike="noStrike" kern="1200">
                        <a:solidFill>
                          <a:schemeClr val="bg2">
                            <a:lumMod val="50000"/>
                          </a:schemeClr>
                        </a:solidFill>
                        <a:effectLst/>
                        <a:latin typeface="+mn-lt"/>
                        <a:ea typeface="+mn-ea"/>
                        <a:cs typeface="+mn-cs"/>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ctr" defTabSz="914400" rtl="0" eaLnBrk="1" fontAlgn="b" latinLnBrk="0" hangingPunct="1"/>
                      <a:r>
                        <a:rPr lang="en-US" sz="1100" u="none" strike="noStrike" kern="1200">
                          <a:solidFill>
                            <a:schemeClr val="bg2">
                              <a:lumMod val="50000"/>
                            </a:schemeClr>
                          </a:solidFill>
                          <a:effectLst/>
                        </a:rPr>
                        <a:t>13%</a:t>
                      </a:r>
                      <a:endParaRPr lang="en-US" sz="1100" u="none" strike="noStrike" kern="1200">
                        <a:solidFill>
                          <a:schemeClr val="bg2">
                            <a:lumMod val="50000"/>
                          </a:schemeClr>
                        </a:solidFill>
                        <a:effectLst/>
                        <a:latin typeface="+mn-lt"/>
                        <a:ea typeface="+mn-ea"/>
                        <a:cs typeface="+mn-cs"/>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ctr" defTabSz="914400" rtl="0" eaLnBrk="1" fontAlgn="b" latinLnBrk="0" hangingPunct="1"/>
                      <a:r>
                        <a:rPr lang="en-US" sz="1100" u="none" strike="noStrike" kern="1200">
                          <a:solidFill>
                            <a:schemeClr val="bg2">
                              <a:lumMod val="50000"/>
                            </a:schemeClr>
                          </a:solidFill>
                          <a:effectLst/>
                        </a:rPr>
                        <a:t>13%</a:t>
                      </a:r>
                      <a:endParaRPr lang="en-US" sz="1100" u="none" strike="noStrike" kern="1200">
                        <a:solidFill>
                          <a:schemeClr val="bg2">
                            <a:lumMod val="50000"/>
                          </a:schemeClr>
                        </a:solidFill>
                        <a:effectLst/>
                        <a:latin typeface="+mn-lt"/>
                        <a:ea typeface="+mn-ea"/>
                        <a:cs typeface="+mn-cs"/>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510969130"/>
                  </a:ext>
                </a:extLst>
              </a:tr>
              <a:tr h="184150">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ctr" defTabSz="914400" rtl="0" eaLnBrk="1" fontAlgn="b" latinLnBrk="0" hangingPunct="1"/>
                      <a:r>
                        <a:rPr lang="en-US" sz="1100" b="1" u="none" strike="noStrike" kern="1200">
                          <a:solidFill>
                            <a:schemeClr val="bg2">
                              <a:lumMod val="50000"/>
                            </a:schemeClr>
                          </a:solidFill>
                          <a:effectLst/>
                        </a:rPr>
                        <a:t>1.5</a:t>
                      </a:r>
                      <a:endParaRPr lang="en-US" sz="1100" b="1" u="none" strike="noStrike" kern="1200">
                        <a:solidFill>
                          <a:schemeClr val="bg2">
                            <a:lumMod val="50000"/>
                          </a:schemeClr>
                        </a:solidFill>
                        <a:effectLst/>
                        <a:latin typeface="+mn-lt"/>
                        <a:ea typeface="+mn-ea"/>
                        <a:cs typeface="+mn-cs"/>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ctr" defTabSz="914400" rtl="0" eaLnBrk="1" fontAlgn="b" latinLnBrk="0" hangingPunct="1"/>
                      <a:r>
                        <a:rPr lang="en-US" sz="1100" u="none" strike="noStrike" kern="1200">
                          <a:solidFill>
                            <a:schemeClr val="bg2">
                              <a:lumMod val="50000"/>
                            </a:schemeClr>
                          </a:solidFill>
                          <a:effectLst/>
                        </a:rPr>
                        <a:t>4%</a:t>
                      </a:r>
                      <a:endParaRPr lang="en-US" sz="1100" u="none" strike="noStrike" kern="1200">
                        <a:solidFill>
                          <a:schemeClr val="bg2">
                            <a:lumMod val="50000"/>
                          </a:schemeClr>
                        </a:solidFill>
                        <a:effectLst/>
                        <a:latin typeface="+mn-lt"/>
                        <a:ea typeface="+mn-ea"/>
                        <a:cs typeface="+mn-cs"/>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ctr" defTabSz="914400" rtl="0" eaLnBrk="1" fontAlgn="b" latinLnBrk="0" hangingPunct="1"/>
                      <a:r>
                        <a:rPr lang="en-US" sz="1100" u="none" strike="noStrike" kern="1200">
                          <a:solidFill>
                            <a:schemeClr val="bg2">
                              <a:lumMod val="50000"/>
                            </a:schemeClr>
                          </a:solidFill>
                          <a:effectLst/>
                        </a:rPr>
                        <a:t>5%</a:t>
                      </a:r>
                      <a:endParaRPr lang="en-US" sz="1100" u="none" strike="noStrike" kern="1200">
                        <a:solidFill>
                          <a:schemeClr val="bg2">
                            <a:lumMod val="50000"/>
                          </a:schemeClr>
                        </a:solidFill>
                        <a:effectLst/>
                        <a:latin typeface="+mn-lt"/>
                        <a:ea typeface="+mn-ea"/>
                        <a:cs typeface="+mn-cs"/>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ctr" defTabSz="914400" rtl="0" eaLnBrk="1" fontAlgn="b" latinLnBrk="0" hangingPunct="1"/>
                      <a:r>
                        <a:rPr lang="en-US" sz="1100" u="none" strike="noStrike" kern="1200">
                          <a:solidFill>
                            <a:schemeClr val="bg2">
                              <a:lumMod val="50000"/>
                            </a:schemeClr>
                          </a:solidFill>
                          <a:effectLst/>
                        </a:rPr>
                        <a:t>7%</a:t>
                      </a:r>
                      <a:endParaRPr lang="en-US" sz="1100" u="none" strike="noStrike" kern="1200">
                        <a:solidFill>
                          <a:schemeClr val="bg2">
                            <a:lumMod val="50000"/>
                          </a:schemeClr>
                        </a:solidFill>
                        <a:effectLst/>
                        <a:latin typeface="+mn-lt"/>
                        <a:ea typeface="+mn-ea"/>
                        <a:cs typeface="+mn-cs"/>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ctr" defTabSz="914400" rtl="0" eaLnBrk="1" fontAlgn="b" latinLnBrk="0" hangingPunct="1"/>
                      <a:r>
                        <a:rPr lang="en-US" sz="1100" u="none" strike="noStrike" kern="1200">
                          <a:solidFill>
                            <a:schemeClr val="bg2">
                              <a:lumMod val="50000"/>
                            </a:schemeClr>
                          </a:solidFill>
                          <a:effectLst/>
                        </a:rPr>
                        <a:t>8%</a:t>
                      </a:r>
                      <a:endParaRPr lang="en-US" sz="1100" u="none" strike="noStrike" kern="1200">
                        <a:solidFill>
                          <a:schemeClr val="bg2">
                            <a:lumMod val="50000"/>
                          </a:schemeClr>
                        </a:solidFill>
                        <a:effectLst/>
                        <a:latin typeface="+mn-lt"/>
                        <a:ea typeface="+mn-ea"/>
                        <a:cs typeface="+mn-cs"/>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ctr" defTabSz="914400" rtl="0" eaLnBrk="1" fontAlgn="b" latinLnBrk="0" hangingPunct="1"/>
                      <a:r>
                        <a:rPr lang="en-US" sz="1100" u="none" strike="noStrike" kern="1200">
                          <a:solidFill>
                            <a:schemeClr val="bg2">
                              <a:lumMod val="50000"/>
                            </a:schemeClr>
                          </a:solidFill>
                          <a:effectLst/>
                        </a:rPr>
                        <a:t>8%</a:t>
                      </a:r>
                      <a:endParaRPr lang="en-US" sz="1100" u="none" strike="noStrike" kern="1200">
                        <a:solidFill>
                          <a:schemeClr val="bg2">
                            <a:lumMod val="50000"/>
                          </a:schemeClr>
                        </a:solidFill>
                        <a:effectLst/>
                        <a:latin typeface="+mn-lt"/>
                        <a:ea typeface="+mn-ea"/>
                        <a:cs typeface="+mn-cs"/>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ctr" defTabSz="914400" rtl="0" eaLnBrk="1" fontAlgn="b" latinLnBrk="0" hangingPunct="1"/>
                      <a:r>
                        <a:rPr lang="en-US" sz="1100" u="none" strike="noStrike" kern="1200">
                          <a:solidFill>
                            <a:schemeClr val="bg2">
                              <a:lumMod val="50000"/>
                            </a:schemeClr>
                          </a:solidFill>
                          <a:effectLst/>
                        </a:rPr>
                        <a:t>8%</a:t>
                      </a:r>
                      <a:endParaRPr lang="en-US" sz="1100" u="none" strike="noStrike" kern="1200">
                        <a:solidFill>
                          <a:schemeClr val="bg2">
                            <a:lumMod val="50000"/>
                          </a:schemeClr>
                        </a:solidFill>
                        <a:effectLst/>
                        <a:latin typeface="+mn-lt"/>
                        <a:ea typeface="+mn-ea"/>
                        <a:cs typeface="+mn-cs"/>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ctr" defTabSz="914400" rtl="0" eaLnBrk="1" fontAlgn="b" latinLnBrk="0" hangingPunct="1"/>
                      <a:r>
                        <a:rPr lang="en-US" sz="1100" u="none" strike="noStrike" kern="1200">
                          <a:solidFill>
                            <a:schemeClr val="bg2">
                              <a:lumMod val="50000"/>
                            </a:schemeClr>
                          </a:solidFill>
                          <a:effectLst/>
                        </a:rPr>
                        <a:t>9%</a:t>
                      </a:r>
                      <a:endParaRPr lang="en-US" sz="1100" u="none" strike="noStrike" kern="1200">
                        <a:solidFill>
                          <a:schemeClr val="bg2">
                            <a:lumMod val="50000"/>
                          </a:schemeClr>
                        </a:solidFill>
                        <a:effectLst/>
                        <a:latin typeface="+mn-lt"/>
                        <a:ea typeface="+mn-ea"/>
                        <a:cs typeface="+mn-cs"/>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ctr" defTabSz="914400" rtl="0" eaLnBrk="1" fontAlgn="b" latinLnBrk="0" hangingPunct="1"/>
                      <a:r>
                        <a:rPr lang="en-US" sz="1100" u="none" strike="noStrike" kern="1200">
                          <a:solidFill>
                            <a:schemeClr val="bg2">
                              <a:lumMod val="50000"/>
                            </a:schemeClr>
                          </a:solidFill>
                          <a:effectLst/>
                        </a:rPr>
                        <a:t>9%</a:t>
                      </a:r>
                      <a:endParaRPr lang="en-US" sz="1100" u="none" strike="noStrike" kern="1200">
                        <a:solidFill>
                          <a:schemeClr val="bg2">
                            <a:lumMod val="50000"/>
                          </a:schemeClr>
                        </a:solidFill>
                        <a:effectLst/>
                        <a:latin typeface="+mn-lt"/>
                        <a:ea typeface="+mn-ea"/>
                        <a:cs typeface="+mn-cs"/>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ctr" defTabSz="914400" rtl="0" eaLnBrk="1" fontAlgn="b" latinLnBrk="0" hangingPunct="1"/>
                      <a:r>
                        <a:rPr lang="en-US" sz="1100" u="none" strike="noStrike" kern="1200">
                          <a:solidFill>
                            <a:schemeClr val="bg2">
                              <a:lumMod val="50000"/>
                            </a:schemeClr>
                          </a:solidFill>
                          <a:effectLst/>
                        </a:rPr>
                        <a:t>9%</a:t>
                      </a:r>
                      <a:endParaRPr lang="en-US" sz="1100" u="none" strike="noStrike" kern="1200">
                        <a:solidFill>
                          <a:schemeClr val="bg2">
                            <a:lumMod val="50000"/>
                          </a:schemeClr>
                        </a:solidFill>
                        <a:effectLst/>
                        <a:latin typeface="+mn-lt"/>
                        <a:ea typeface="+mn-ea"/>
                        <a:cs typeface="+mn-cs"/>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780177933"/>
                  </a:ext>
                </a:extLst>
              </a:tr>
              <a:tr h="184150">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ctr" defTabSz="914400" rtl="0" eaLnBrk="1" fontAlgn="b" latinLnBrk="0" hangingPunct="1"/>
                      <a:r>
                        <a:rPr lang="en-US" sz="1100" b="1" u="none" strike="noStrike" kern="1200">
                          <a:solidFill>
                            <a:schemeClr val="bg2">
                              <a:lumMod val="50000"/>
                            </a:schemeClr>
                          </a:solidFill>
                          <a:effectLst/>
                        </a:rPr>
                        <a:t>2</a:t>
                      </a:r>
                      <a:endParaRPr lang="en-US" sz="1100" b="1" u="none" strike="noStrike" kern="1200">
                        <a:solidFill>
                          <a:schemeClr val="bg2">
                            <a:lumMod val="50000"/>
                          </a:schemeClr>
                        </a:solidFill>
                        <a:effectLst/>
                        <a:latin typeface="+mn-lt"/>
                        <a:ea typeface="+mn-ea"/>
                        <a:cs typeface="+mn-cs"/>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ctr" defTabSz="914400" rtl="0" eaLnBrk="1" fontAlgn="b" latinLnBrk="0" hangingPunct="1"/>
                      <a:r>
                        <a:rPr lang="en-US" sz="1100" u="none" strike="noStrike" kern="1200">
                          <a:solidFill>
                            <a:schemeClr val="bg2">
                              <a:lumMod val="50000"/>
                            </a:schemeClr>
                          </a:solidFill>
                          <a:effectLst/>
                        </a:rPr>
                        <a:t>2%</a:t>
                      </a:r>
                      <a:endParaRPr lang="en-US" sz="1100" u="none" strike="noStrike" kern="1200">
                        <a:solidFill>
                          <a:schemeClr val="bg2">
                            <a:lumMod val="50000"/>
                          </a:schemeClr>
                        </a:solidFill>
                        <a:effectLst/>
                        <a:latin typeface="+mn-lt"/>
                        <a:ea typeface="+mn-ea"/>
                        <a:cs typeface="+mn-cs"/>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ctr" defTabSz="914400" rtl="0" eaLnBrk="1" fontAlgn="b" latinLnBrk="0" hangingPunct="1"/>
                      <a:r>
                        <a:rPr lang="en-US" sz="1100" u="none" strike="noStrike" kern="1200">
                          <a:solidFill>
                            <a:schemeClr val="bg2">
                              <a:lumMod val="50000"/>
                            </a:schemeClr>
                          </a:solidFill>
                          <a:effectLst/>
                        </a:rPr>
                        <a:t>3%</a:t>
                      </a:r>
                      <a:endParaRPr lang="en-US" sz="1100" u="none" strike="noStrike" kern="1200">
                        <a:solidFill>
                          <a:schemeClr val="bg2">
                            <a:lumMod val="50000"/>
                          </a:schemeClr>
                        </a:solidFill>
                        <a:effectLst/>
                        <a:latin typeface="+mn-lt"/>
                        <a:ea typeface="+mn-ea"/>
                        <a:cs typeface="+mn-cs"/>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ctr" defTabSz="914400" rtl="0" eaLnBrk="1" fontAlgn="b" latinLnBrk="0" hangingPunct="1"/>
                      <a:r>
                        <a:rPr lang="en-US" sz="1100" u="none" strike="noStrike" kern="1200">
                          <a:solidFill>
                            <a:schemeClr val="bg2">
                              <a:lumMod val="50000"/>
                            </a:schemeClr>
                          </a:solidFill>
                          <a:effectLst/>
                        </a:rPr>
                        <a:t>4%</a:t>
                      </a:r>
                      <a:endParaRPr lang="en-US" sz="1100" u="none" strike="noStrike" kern="1200">
                        <a:solidFill>
                          <a:schemeClr val="bg2">
                            <a:lumMod val="50000"/>
                          </a:schemeClr>
                        </a:solidFill>
                        <a:effectLst/>
                        <a:latin typeface="+mn-lt"/>
                        <a:ea typeface="+mn-ea"/>
                        <a:cs typeface="+mn-cs"/>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ctr" defTabSz="914400" rtl="0" eaLnBrk="1" fontAlgn="b" latinLnBrk="0" hangingPunct="1"/>
                      <a:r>
                        <a:rPr lang="en-US" sz="1100" u="none" strike="noStrike" kern="1200">
                          <a:solidFill>
                            <a:schemeClr val="bg2">
                              <a:lumMod val="50000"/>
                            </a:schemeClr>
                          </a:solidFill>
                          <a:effectLst/>
                        </a:rPr>
                        <a:t>5%</a:t>
                      </a:r>
                      <a:endParaRPr lang="en-US" sz="1100" u="none" strike="noStrike" kern="1200">
                        <a:solidFill>
                          <a:schemeClr val="bg2">
                            <a:lumMod val="50000"/>
                          </a:schemeClr>
                        </a:solidFill>
                        <a:effectLst/>
                        <a:latin typeface="+mn-lt"/>
                        <a:ea typeface="+mn-ea"/>
                        <a:cs typeface="+mn-cs"/>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ctr" defTabSz="914400" rtl="0" eaLnBrk="1" fontAlgn="b" latinLnBrk="0" hangingPunct="1"/>
                      <a:r>
                        <a:rPr lang="en-US" sz="1100" u="none" strike="noStrike" kern="1200">
                          <a:solidFill>
                            <a:schemeClr val="bg2">
                              <a:lumMod val="50000"/>
                            </a:schemeClr>
                          </a:solidFill>
                          <a:effectLst/>
                        </a:rPr>
                        <a:t>5%</a:t>
                      </a:r>
                      <a:endParaRPr lang="en-US" sz="1100" u="none" strike="noStrike" kern="1200">
                        <a:solidFill>
                          <a:schemeClr val="bg2">
                            <a:lumMod val="50000"/>
                          </a:schemeClr>
                        </a:solidFill>
                        <a:effectLst/>
                        <a:latin typeface="+mn-lt"/>
                        <a:ea typeface="+mn-ea"/>
                        <a:cs typeface="+mn-cs"/>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ctr" defTabSz="914400" rtl="0" eaLnBrk="1" fontAlgn="b" latinLnBrk="0" hangingPunct="1"/>
                      <a:r>
                        <a:rPr lang="en-US" sz="1100" u="none" strike="noStrike" kern="1200">
                          <a:solidFill>
                            <a:schemeClr val="bg2">
                              <a:lumMod val="50000"/>
                            </a:schemeClr>
                          </a:solidFill>
                          <a:effectLst/>
                        </a:rPr>
                        <a:t>5%</a:t>
                      </a:r>
                      <a:endParaRPr lang="en-US" sz="1100" u="none" strike="noStrike" kern="1200">
                        <a:solidFill>
                          <a:schemeClr val="bg2">
                            <a:lumMod val="50000"/>
                          </a:schemeClr>
                        </a:solidFill>
                        <a:effectLst/>
                        <a:latin typeface="+mn-lt"/>
                        <a:ea typeface="+mn-ea"/>
                        <a:cs typeface="+mn-cs"/>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ctr" defTabSz="914400" rtl="0" eaLnBrk="1" fontAlgn="b" latinLnBrk="0" hangingPunct="1"/>
                      <a:r>
                        <a:rPr lang="en-US" sz="1100" u="none" strike="noStrike" kern="1200">
                          <a:solidFill>
                            <a:schemeClr val="bg2">
                              <a:lumMod val="50000"/>
                            </a:schemeClr>
                          </a:solidFill>
                          <a:effectLst/>
                        </a:rPr>
                        <a:t>5%</a:t>
                      </a:r>
                      <a:endParaRPr lang="en-US" sz="1100" u="none" strike="noStrike" kern="1200">
                        <a:solidFill>
                          <a:schemeClr val="bg2">
                            <a:lumMod val="50000"/>
                          </a:schemeClr>
                        </a:solidFill>
                        <a:effectLst/>
                        <a:latin typeface="+mn-lt"/>
                        <a:ea typeface="+mn-ea"/>
                        <a:cs typeface="+mn-cs"/>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ctr" defTabSz="914400" rtl="0" eaLnBrk="1" fontAlgn="b" latinLnBrk="0" hangingPunct="1"/>
                      <a:r>
                        <a:rPr lang="en-US" sz="1100" u="none" strike="noStrike" kern="1200">
                          <a:solidFill>
                            <a:schemeClr val="bg2">
                              <a:lumMod val="50000"/>
                            </a:schemeClr>
                          </a:solidFill>
                          <a:effectLst/>
                        </a:rPr>
                        <a:t>5%</a:t>
                      </a:r>
                      <a:endParaRPr lang="en-US" sz="1100" u="none" strike="noStrike" kern="1200">
                        <a:solidFill>
                          <a:schemeClr val="bg2">
                            <a:lumMod val="50000"/>
                          </a:schemeClr>
                        </a:solidFill>
                        <a:effectLst/>
                        <a:latin typeface="+mn-lt"/>
                        <a:ea typeface="+mn-ea"/>
                        <a:cs typeface="+mn-cs"/>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ctr" defTabSz="914400" rtl="0" eaLnBrk="1" fontAlgn="b" latinLnBrk="0" hangingPunct="1"/>
                      <a:r>
                        <a:rPr lang="en-US" sz="1100" u="none" strike="noStrike" kern="1200">
                          <a:solidFill>
                            <a:schemeClr val="bg2">
                              <a:lumMod val="50000"/>
                            </a:schemeClr>
                          </a:solidFill>
                          <a:effectLst/>
                        </a:rPr>
                        <a:t>5%</a:t>
                      </a:r>
                      <a:endParaRPr lang="en-US" sz="1100" u="none" strike="noStrike" kern="1200">
                        <a:solidFill>
                          <a:schemeClr val="bg2">
                            <a:lumMod val="50000"/>
                          </a:schemeClr>
                        </a:solidFill>
                        <a:effectLst/>
                        <a:latin typeface="+mn-lt"/>
                        <a:ea typeface="+mn-ea"/>
                        <a:cs typeface="+mn-cs"/>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353449207"/>
                  </a:ext>
                </a:extLst>
              </a:tr>
              <a:tr h="184150">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ctr" defTabSz="914400" rtl="0" eaLnBrk="1" fontAlgn="b" latinLnBrk="0" hangingPunct="1"/>
                      <a:r>
                        <a:rPr lang="en-US" sz="1100" b="1" u="none" strike="noStrike" kern="1200">
                          <a:solidFill>
                            <a:schemeClr val="bg2">
                              <a:lumMod val="50000"/>
                            </a:schemeClr>
                          </a:solidFill>
                          <a:effectLst/>
                        </a:rPr>
                        <a:t>2.5</a:t>
                      </a:r>
                      <a:endParaRPr lang="en-US" sz="1100" b="1" u="none" strike="noStrike" kern="1200">
                        <a:solidFill>
                          <a:schemeClr val="bg2">
                            <a:lumMod val="50000"/>
                          </a:schemeClr>
                        </a:solidFill>
                        <a:effectLst/>
                        <a:latin typeface="+mn-lt"/>
                        <a:ea typeface="+mn-ea"/>
                        <a:cs typeface="+mn-cs"/>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ctr" defTabSz="914400" rtl="0" eaLnBrk="1" fontAlgn="b" latinLnBrk="0" hangingPunct="1"/>
                      <a:r>
                        <a:rPr lang="en-US" sz="1100" u="none" strike="noStrike" kern="1200">
                          <a:solidFill>
                            <a:schemeClr val="bg2">
                              <a:lumMod val="50000"/>
                            </a:schemeClr>
                          </a:solidFill>
                          <a:effectLst/>
                        </a:rPr>
                        <a:t>0%</a:t>
                      </a:r>
                      <a:endParaRPr lang="en-US" sz="1100" u="none" strike="noStrike" kern="1200">
                        <a:solidFill>
                          <a:schemeClr val="bg2">
                            <a:lumMod val="50000"/>
                          </a:schemeClr>
                        </a:solidFill>
                        <a:effectLst/>
                        <a:latin typeface="+mn-lt"/>
                        <a:ea typeface="+mn-ea"/>
                        <a:cs typeface="+mn-cs"/>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ctr" defTabSz="914400" rtl="0" eaLnBrk="1" fontAlgn="b" latinLnBrk="0" hangingPunct="1"/>
                      <a:r>
                        <a:rPr lang="en-US" sz="1100" u="none" strike="noStrike" kern="1200">
                          <a:solidFill>
                            <a:schemeClr val="bg2">
                              <a:lumMod val="50000"/>
                            </a:schemeClr>
                          </a:solidFill>
                          <a:effectLst/>
                        </a:rPr>
                        <a:t>1%</a:t>
                      </a:r>
                      <a:endParaRPr lang="en-US" sz="1100" u="none" strike="noStrike" kern="1200">
                        <a:solidFill>
                          <a:schemeClr val="bg2">
                            <a:lumMod val="50000"/>
                          </a:schemeClr>
                        </a:solidFill>
                        <a:effectLst/>
                        <a:latin typeface="+mn-lt"/>
                        <a:ea typeface="+mn-ea"/>
                        <a:cs typeface="+mn-cs"/>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ctr" defTabSz="914400" rtl="0" eaLnBrk="1" fontAlgn="b" latinLnBrk="0" hangingPunct="1"/>
                      <a:r>
                        <a:rPr lang="en-US" sz="1100" u="none" strike="noStrike" kern="1200">
                          <a:solidFill>
                            <a:schemeClr val="bg2">
                              <a:lumMod val="50000"/>
                            </a:schemeClr>
                          </a:solidFill>
                          <a:effectLst/>
                        </a:rPr>
                        <a:t>1%</a:t>
                      </a:r>
                      <a:endParaRPr lang="en-US" sz="1100" u="none" strike="noStrike" kern="1200">
                        <a:solidFill>
                          <a:schemeClr val="bg2">
                            <a:lumMod val="50000"/>
                          </a:schemeClr>
                        </a:solidFill>
                        <a:effectLst/>
                        <a:latin typeface="+mn-lt"/>
                        <a:ea typeface="+mn-ea"/>
                        <a:cs typeface="+mn-cs"/>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ctr" defTabSz="914400" rtl="0" eaLnBrk="1" fontAlgn="b" latinLnBrk="0" hangingPunct="1"/>
                      <a:r>
                        <a:rPr lang="en-US" sz="1100" u="none" strike="noStrike" kern="1200">
                          <a:solidFill>
                            <a:schemeClr val="bg2">
                              <a:lumMod val="50000"/>
                            </a:schemeClr>
                          </a:solidFill>
                          <a:effectLst/>
                        </a:rPr>
                        <a:t>2%</a:t>
                      </a:r>
                      <a:endParaRPr lang="en-US" sz="1100" u="none" strike="noStrike" kern="1200">
                        <a:solidFill>
                          <a:schemeClr val="bg2">
                            <a:lumMod val="50000"/>
                          </a:schemeClr>
                        </a:solidFill>
                        <a:effectLst/>
                        <a:latin typeface="+mn-lt"/>
                        <a:ea typeface="+mn-ea"/>
                        <a:cs typeface="+mn-cs"/>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ctr" defTabSz="914400" rtl="0" eaLnBrk="1" fontAlgn="b" latinLnBrk="0" hangingPunct="1"/>
                      <a:r>
                        <a:rPr lang="en-US" sz="1100" u="none" strike="noStrike" kern="1200">
                          <a:solidFill>
                            <a:schemeClr val="bg2">
                              <a:lumMod val="50000"/>
                            </a:schemeClr>
                          </a:solidFill>
                          <a:effectLst/>
                        </a:rPr>
                        <a:t>2%</a:t>
                      </a:r>
                      <a:endParaRPr lang="en-US" sz="1100" u="none" strike="noStrike" kern="1200">
                        <a:solidFill>
                          <a:schemeClr val="bg2">
                            <a:lumMod val="50000"/>
                          </a:schemeClr>
                        </a:solidFill>
                        <a:effectLst/>
                        <a:latin typeface="+mn-lt"/>
                        <a:ea typeface="+mn-ea"/>
                        <a:cs typeface="+mn-cs"/>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ctr" defTabSz="914400" rtl="0" eaLnBrk="1" fontAlgn="b" latinLnBrk="0" hangingPunct="1"/>
                      <a:r>
                        <a:rPr lang="en-US" sz="1100" u="none" strike="noStrike" kern="1200">
                          <a:solidFill>
                            <a:schemeClr val="bg2">
                              <a:lumMod val="50000"/>
                            </a:schemeClr>
                          </a:solidFill>
                          <a:effectLst/>
                        </a:rPr>
                        <a:t>2%</a:t>
                      </a:r>
                      <a:endParaRPr lang="en-US" sz="1100" u="none" strike="noStrike" kern="1200">
                        <a:solidFill>
                          <a:schemeClr val="bg2">
                            <a:lumMod val="50000"/>
                          </a:schemeClr>
                        </a:solidFill>
                        <a:effectLst/>
                        <a:latin typeface="+mn-lt"/>
                        <a:ea typeface="+mn-ea"/>
                        <a:cs typeface="+mn-cs"/>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ctr" defTabSz="914400" rtl="0" eaLnBrk="1" fontAlgn="b" latinLnBrk="0" hangingPunct="1"/>
                      <a:r>
                        <a:rPr lang="en-US" sz="1100" u="none" strike="noStrike" kern="1200">
                          <a:solidFill>
                            <a:schemeClr val="bg2">
                              <a:lumMod val="50000"/>
                            </a:schemeClr>
                          </a:solidFill>
                          <a:effectLst/>
                        </a:rPr>
                        <a:t>2%</a:t>
                      </a:r>
                      <a:endParaRPr lang="en-US" sz="1100" u="none" strike="noStrike" kern="1200">
                        <a:solidFill>
                          <a:schemeClr val="bg2">
                            <a:lumMod val="50000"/>
                          </a:schemeClr>
                        </a:solidFill>
                        <a:effectLst/>
                        <a:latin typeface="+mn-lt"/>
                        <a:ea typeface="+mn-ea"/>
                        <a:cs typeface="+mn-cs"/>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ctr" defTabSz="914400" rtl="0" eaLnBrk="1" fontAlgn="b" latinLnBrk="0" hangingPunct="1"/>
                      <a:r>
                        <a:rPr lang="en-US" sz="1100" u="none" strike="noStrike" kern="1200">
                          <a:solidFill>
                            <a:schemeClr val="bg2">
                              <a:lumMod val="50000"/>
                            </a:schemeClr>
                          </a:solidFill>
                          <a:effectLst/>
                        </a:rPr>
                        <a:t>2%</a:t>
                      </a:r>
                      <a:endParaRPr lang="en-US" sz="1100" u="none" strike="noStrike" kern="1200">
                        <a:solidFill>
                          <a:schemeClr val="bg2">
                            <a:lumMod val="50000"/>
                          </a:schemeClr>
                        </a:solidFill>
                        <a:effectLst/>
                        <a:latin typeface="+mn-lt"/>
                        <a:ea typeface="+mn-ea"/>
                        <a:cs typeface="+mn-cs"/>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ctr" defTabSz="914400" rtl="0" eaLnBrk="1" fontAlgn="b" latinLnBrk="0" hangingPunct="1"/>
                      <a:r>
                        <a:rPr lang="en-US" sz="1100" u="none" strike="noStrike" kern="1200">
                          <a:solidFill>
                            <a:schemeClr val="bg2">
                              <a:lumMod val="50000"/>
                            </a:schemeClr>
                          </a:solidFill>
                          <a:effectLst/>
                        </a:rPr>
                        <a:t>2%</a:t>
                      </a:r>
                      <a:endParaRPr lang="en-US" sz="1100" u="none" strike="noStrike" kern="1200">
                        <a:solidFill>
                          <a:schemeClr val="bg2">
                            <a:lumMod val="50000"/>
                          </a:schemeClr>
                        </a:solidFill>
                        <a:effectLst/>
                        <a:latin typeface="+mn-lt"/>
                        <a:ea typeface="+mn-ea"/>
                        <a:cs typeface="+mn-cs"/>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94485378"/>
                  </a:ext>
                </a:extLst>
              </a:tr>
              <a:tr h="184150">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ctr" defTabSz="914400" rtl="0" eaLnBrk="1" fontAlgn="b" latinLnBrk="0" hangingPunct="1"/>
                      <a:r>
                        <a:rPr lang="en-US" sz="1100" b="1" u="none" strike="noStrike" kern="1200">
                          <a:solidFill>
                            <a:schemeClr val="bg2">
                              <a:lumMod val="50000"/>
                            </a:schemeClr>
                          </a:solidFill>
                          <a:effectLst/>
                        </a:rPr>
                        <a:t>3</a:t>
                      </a:r>
                      <a:endParaRPr lang="en-US" sz="1100" b="1" u="none" strike="noStrike" kern="1200">
                        <a:solidFill>
                          <a:schemeClr val="bg2">
                            <a:lumMod val="50000"/>
                          </a:schemeClr>
                        </a:solidFill>
                        <a:effectLst/>
                        <a:latin typeface="+mn-lt"/>
                        <a:ea typeface="+mn-ea"/>
                        <a:cs typeface="+mn-cs"/>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ctr" defTabSz="914400" rtl="0" eaLnBrk="1" fontAlgn="b" latinLnBrk="0" hangingPunct="1"/>
                      <a:r>
                        <a:rPr lang="en-US" sz="1100" u="none" strike="noStrike" kern="1200">
                          <a:solidFill>
                            <a:schemeClr val="bg2">
                              <a:lumMod val="50000"/>
                            </a:schemeClr>
                          </a:solidFill>
                          <a:effectLst/>
                        </a:rPr>
                        <a:t>&lt;0.2%</a:t>
                      </a:r>
                      <a:endParaRPr lang="en-US" sz="1100" u="none" strike="noStrike" kern="1200">
                        <a:solidFill>
                          <a:schemeClr val="bg2">
                            <a:lumMod val="50000"/>
                          </a:schemeClr>
                        </a:solidFill>
                        <a:effectLst/>
                        <a:latin typeface="+mn-lt"/>
                        <a:ea typeface="+mn-ea"/>
                        <a:cs typeface="+mn-cs"/>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ctr" defTabSz="914400" rtl="0" eaLnBrk="1" fontAlgn="b" latinLnBrk="0" hangingPunct="1"/>
                      <a:r>
                        <a:rPr lang="en-US" sz="1100" u="none" strike="noStrike" kern="1200">
                          <a:solidFill>
                            <a:schemeClr val="bg2">
                              <a:lumMod val="50000"/>
                            </a:schemeClr>
                          </a:solidFill>
                          <a:effectLst/>
                        </a:rPr>
                        <a:t>&lt;0.2%</a:t>
                      </a:r>
                      <a:endParaRPr lang="en-US" sz="1100" u="none" strike="noStrike" kern="1200">
                        <a:solidFill>
                          <a:schemeClr val="bg2">
                            <a:lumMod val="50000"/>
                          </a:schemeClr>
                        </a:solidFill>
                        <a:effectLst/>
                        <a:latin typeface="+mn-lt"/>
                        <a:ea typeface="+mn-ea"/>
                        <a:cs typeface="+mn-cs"/>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ctr" defTabSz="914400" rtl="0" eaLnBrk="1" fontAlgn="b" latinLnBrk="0" hangingPunct="1"/>
                      <a:r>
                        <a:rPr lang="en-US" sz="1100" u="none" strike="noStrike" kern="1200">
                          <a:solidFill>
                            <a:schemeClr val="bg2">
                              <a:lumMod val="50000"/>
                            </a:schemeClr>
                          </a:solidFill>
                          <a:effectLst/>
                        </a:rPr>
                        <a:t>1%</a:t>
                      </a:r>
                      <a:endParaRPr lang="en-US" sz="1100" u="none" strike="noStrike" kern="1200">
                        <a:solidFill>
                          <a:schemeClr val="bg2">
                            <a:lumMod val="50000"/>
                          </a:schemeClr>
                        </a:solidFill>
                        <a:effectLst/>
                        <a:latin typeface="+mn-lt"/>
                        <a:ea typeface="+mn-ea"/>
                        <a:cs typeface="+mn-cs"/>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ctr" defTabSz="914400" rtl="0" eaLnBrk="1" fontAlgn="b" latinLnBrk="0" hangingPunct="1"/>
                      <a:r>
                        <a:rPr lang="en-US" sz="1100" u="none" strike="noStrike" kern="1200">
                          <a:solidFill>
                            <a:schemeClr val="bg2">
                              <a:lumMod val="50000"/>
                            </a:schemeClr>
                          </a:solidFill>
                          <a:effectLst/>
                        </a:rPr>
                        <a:t>1%</a:t>
                      </a:r>
                      <a:endParaRPr lang="en-US" sz="1100" u="none" strike="noStrike" kern="1200">
                        <a:solidFill>
                          <a:schemeClr val="bg2">
                            <a:lumMod val="50000"/>
                          </a:schemeClr>
                        </a:solidFill>
                        <a:effectLst/>
                        <a:latin typeface="+mn-lt"/>
                        <a:ea typeface="+mn-ea"/>
                        <a:cs typeface="+mn-cs"/>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ctr" defTabSz="914400" rtl="0" eaLnBrk="1" fontAlgn="b" latinLnBrk="0" hangingPunct="1"/>
                      <a:r>
                        <a:rPr lang="en-US" sz="1100" u="none" strike="noStrike" kern="1200">
                          <a:solidFill>
                            <a:schemeClr val="bg2">
                              <a:lumMod val="50000"/>
                            </a:schemeClr>
                          </a:solidFill>
                          <a:effectLst/>
                        </a:rPr>
                        <a:t>1%</a:t>
                      </a:r>
                      <a:endParaRPr lang="en-US" sz="1100" u="none" strike="noStrike" kern="1200">
                        <a:solidFill>
                          <a:schemeClr val="bg2">
                            <a:lumMod val="50000"/>
                          </a:schemeClr>
                        </a:solidFill>
                        <a:effectLst/>
                        <a:latin typeface="+mn-lt"/>
                        <a:ea typeface="+mn-ea"/>
                        <a:cs typeface="+mn-cs"/>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ctr" defTabSz="914400" rtl="0" eaLnBrk="1" fontAlgn="b" latinLnBrk="0" hangingPunct="1"/>
                      <a:r>
                        <a:rPr lang="en-US" sz="1100" u="none" strike="noStrike" kern="1200">
                          <a:solidFill>
                            <a:schemeClr val="bg2">
                              <a:lumMod val="50000"/>
                            </a:schemeClr>
                          </a:solidFill>
                          <a:effectLst/>
                        </a:rPr>
                        <a:t>1%</a:t>
                      </a:r>
                      <a:endParaRPr lang="en-US" sz="1100" u="none" strike="noStrike" kern="1200">
                        <a:solidFill>
                          <a:schemeClr val="bg2">
                            <a:lumMod val="50000"/>
                          </a:schemeClr>
                        </a:solidFill>
                        <a:effectLst/>
                        <a:latin typeface="+mn-lt"/>
                        <a:ea typeface="+mn-ea"/>
                        <a:cs typeface="+mn-cs"/>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ctr" defTabSz="914400" rtl="0" eaLnBrk="1" fontAlgn="b" latinLnBrk="0" hangingPunct="1"/>
                      <a:r>
                        <a:rPr lang="en-US" sz="1100" u="none" strike="noStrike" kern="1200">
                          <a:solidFill>
                            <a:schemeClr val="bg2">
                              <a:lumMod val="50000"/>
                            </a:schemeClr>
                          </a:solidFill>
                          <a:effectLst/>
                        </a:rPr>
                        <a:t>1%</a:t>
                      </a:r>
                      <a:endParaRPr lang="en-US" sz="1100" u="none" strike="noStrike" kern="1200">
                        <a:solidFill>
                          <a:schemeClr val="bg2">
                            <a:lumMod val="50000"/>
                          </a:schemeClr>
                        </a:solidFill>
                        <a:effectLst/>
                        <a:latin typeface="+mn-lt"/>
                        <a:ea typeface="+mn-ea"/>
                        <a:cs typeface="+mn-cs"/>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ctr" defTabSz="914400" rtl="0" eaLnBrk="1" fontAlgn="b" latinLnBrk="0" hangingPunct="1"/>
                      <a:r>
                        <a:rPr lang="en-US" sz="1100" u="none" strike="noStrike" kern="1200">
                          <a:solidFill>
                            <a:schemeClr val="bg2">
                              <a:lumMod val="50000"/>
                            </a:schemeClr>
                          </a:solidFill>
                          <a:effectLst/>
                        </a:rPr>
                        <a:t>1%</a:t>
                      </a:r>
                      <a:endParaRPr lang="en-US" sz="1100" u="none" strike="noStrike" kern="1200">
                        <a:solidFill>
                          <a:schemeClr val="bg2">
                            <a:lumMod val="50000"/>
                          </a:schemeClr>
                        </a:solidFill>
                        <a:effectLst/>
                        <a:latin typeface="+mn-lt"/>
                        <a:ea typeface="+mn-ea"/>
                        <a:cs typeface="+mn-cs"/>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ctr" defTabSz="914400" rtl="0" eaLnBrk="1" fontAlgn="b" latinLnBrk="0" hangingPunct="1"/>
                      <a:r>
                        <a:rPr lang="en-US" sz="1100" u="none" strike="noStrike" kern="1200">
                          <a:solidFill>
                            <a:schemeClr val="bg2">
                              <a:lumMod val="50000"/>
                            </a:schemeClr>
                          </a:solidFill>
                          <a:effectLst/>
                        </a:rPr>
                        <a:t>1%</a:t>
                      </a:r>
                      <a:endParaRPr lang="en-US" sz="1100" u="none" strike="noStrike" kern="1200">
                        <a:solidFill>
                          <a:schemeClr val="bg2">
                            <a:lumMod val="50000"/>
                          </a:schemeClr>
                        </a:solidFill>
                        <a:effectLst/>
                        <a:latin typeface="+mn-lt"/>
                        <a:ea typeface="+mn-ea"/>
                        <a:cs typeface="+mn-cs"/>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434939545"/>
                  </a:ext>
                </a:extLst>
              </a:tr>
              <a:tr h="184150">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ctr" defTabSz="914400" rtl="0" eaLnBrk="1" fontAlgn="b" latinLnBrk="0" hangingPunct="1"/>
                      <a:r>
                        <a:rPr lang="en-US" sz="1100" b="1" u="none" strike="noStrike" kern="1200">
                          <a:solidFill>
                            <a:schemeClr val="bg2">
                              <a:lumMod val="50000"/>
                            </a:schemeClr>
                          </a:solidFill>
                          <a:effectLst/>
                        </a:rPr>
                        <a:t>3.5</a:t>
                      </a:r>
                      <a:endParaRPr lang="en-US" sz="1100" b="1" u="none" strike="noStrike" kern="1200">
                        <a:solidFill>
                          <a:schemeClr val="bg2">
                            <a:lumMod val="50000"/>
                          </a:schemeClr>
                        </a:solidFill>
                        <a:effectLst/>
                        <a:latin typeface="+mn-lt"/>
                        <a:ea typeface="+mn-ea"/>
                        <a:cs typeface="+mn-cs"/>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ctr" defTabSz="914400" rtl="0" eaLnBrk="1" fontAlgn="b" latinLnBrk="0" hangingPunct="1"/>
                      <a:r>
                        <a:rPr lang="en-US" sz="1100" u="none" strike="noStrike" kern="1200">
                          <a:solidFill>
                            <a:schemeClr val="bg2">
                              <a:lumMod val="50000"/>
                            </a:schemeClr>
                          </a:solidFill>
                          <a:effectLst/>
                        </a:rPr>
                        <a:t>&lt;0.2%</a:t>
                      </a:r>
                      <a:endParaRPr lang="en-US" sz="1100" u="none" strike="noStrike" kern="1200">
                        <a:solidFill>
                          <a:schemeClr val="bg2">
                            <a:lumMod val="50000"/>
                          </a:schemeClr>
                        </a:solidFill>
                        <a:effectLst/>
                        <a:latin typeface="+mn-lt"/>
                        <a:ea typeface="+mn-ea"/>
                        <a:cs typeface="+mn-cs"/>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ctr" defTabSz="914400" rtl="0" eaLnBrk="1" fontAlgn="b" latinLnBrk="0" hangingPunct="1"/>
                      <a:r>
                        <a:rPr lang="en-US" sz="1100" u="none" strike="noStrike" kern="1200">
                          <a:solidFill>
                            <a:schemeClr val="bg2">
                              <a:lumMod val="50000"/>
                            </a:schemeClr>
                          </a:solidFill>
                          <a:effectLst/>
                        </a:rPr>
                        <a:t>&lt;0.2%</a:t>
                      </a:r>
                      <a:endParaRPr lang="en-US" sz="1100" u="none" strike="noStrike" kern="1200">
                        <a:solidFill>
                          <a:schemeClr val="bg2">
                            <a:lumMod val="50000"/>
                          </a:schemeClr>
                        </a:solidFill>
                        <a:effectLst/>
                        <a:latin typeface="+mn-lt"/>
                        <a:ea typeface="+mn-ea"/>
                        <a:cs typeface="+mn-cs"/>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ctr" defTabSz="914400" rtl="0" eaLnBrk="1" fontAlgn="b" latinLnBrk="0" hangingPunct="1"/>
                      <a:r>
                        <a:rPr lang="en-US" sz="1100" u="none" strike="noStrike" kern="1200">
                          <a:solidFill>
                            <a:schemeClr val="bg2">
                              <a:lumMod val="50000"/>
                            </a:schemeClr>
                          </a:solidFill>
                          <a:effectLst/>
                        </a:rPr>
                        <a:t>&lt;0.2%</a:t>
                      </a:r>
                      <a:endParaRPr lang="en-US" sz="1100" u="none" strike="noStrike" kern="1200">
                        <a:solidFill>
                          <a:schemeClr val="bg2">
                            <a:lumMod val="50000"/>
                          </a:schemeClr>
                        </a:solidFill>
                        <a:effectLst/>
                        <a:latin typeface="+mn-lt"/>
                        <a:ea typeface="+mn-ea"/>
                        <a:cs typeface="+mn-cs"/>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ctr" defTabSz="914400" rtl="0" eaLnBrk="1" fontAlgn="b" latinLnBrk="0" hangingPunct="1"/>
                      <a:r>
                        <a:rPr lang="en-US" sz="1100" u="none" strike="noStrike" kern="1200">
                          <a:solidFill>
                            <a:schemeClr val="bg2">
                              <a:lumMod val="50000"/>
                            </a:schemeClr>
                          </a:solidFill>
                          <a:effectLst/>
                        </a:rPr>
                        <a:t>&lt;0.2%</a:t>
                      </a:r>
                      <a:endParaRPr lang="en-US" sz="1100" u="none" strike="noStrike" kern="1200">
                        <a:solidFill>
                          <a:schemeClr val="bg2">
                            <a:lumMod val="50000"/>
                          </a:schemeClr>
                        </a:solidFill>
                        <a:effectLst/>
                        <a:latin typeface="+mn-lt"/>
                        <a:ea typeface="+mn-ea"/>
                        <a:cs typeface="+mn-cs"/>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ctr" defTabSz="914400" rtl="0" eaLnBrk="1" fontAlgn="b" latinLnBrk="0" hangingPunct="1"/>
                      <a:r>
                        <a:rPr lang="en-US" sz="1100" u="none" strike="noStrike" kern="1200">
                          <a:solidFill>
                            <a:schemeClr val="bg2">
                              <a:lumMod val="50000"/>
                            </a:schemeClr>
                          </a:solidFill>
                          <a:effectLst/>
                        </a:rPr>
                        <a:t>&lt;0.2%</a:t>
                      </a:r>
                      <a:endParaRPr lang="en-US" sz="1100" u="none" strike="noStrike" kern="1200">
                        <a:solidFill>
                          <a:schemeClr val="bg2">
                            <a:lumMod val="50000"/>
                          </a:schemeClr>
                        </a:solidFill>
                        <a:effectLst/>
                        <a:latin typeface="+mn-lt"/>
                        <a:ea typeface="+mn-ea"/>
                        <a:cs typeface="+mn-cs"/>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ctr" defTabSz="914400" rtl="0" eaLnBrk="1" fontAlgn="b" latinLnBrk="0" hangingPunct="1"/>
                      <a:r>
                        <a:rPr lang="en-US" sz="1100" u="none" strike="noStrike" kern="1200">
                          <a:solidFill>
                            <a:schemeClr val="bg2">
                              <a:lumMod val="50000"/>
                            </a:schemeClr>
                          </a:solidFill>
                          <a:effectLst/>
                        </a:rPr>
                        <a:t>&lt;0.2%</a:t>
                      </a:r>
                      <a:endParaRPr lang="en-US" sz="1100" u="none" strike="noStrike" kern="1200">
                        <a:solidFill>
                          <a:schemeClr val="bg2">
                            <a:lumMod val="50000"/>
                          </a:schemeClr>
                        </a:solidFill>
                        <a:effectLst/>
                        <a:latin typeface="+mn-lt"/>
                        <a:ea typeface="+mn-ea"/>
                        <a:cs typeface="+mn-cs"/>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ctr" defTabSz="914400" rtl="0" eaLnBrk="1" fontAlgn="b" latinLnBrk="0" hangingPunct="1"/>
                      <a:r>
                        <a:rPr lang="en-US" sz="1100" u="none" strike="noStrike" kern="1200">
                          <a:solidFill>
                            <a:schemeClr val="bg2">
                              <a:lumMod val="50000"/>
                            </a:schemeClr>
                          </a:solidFill>
                          <a:effectLst/>
                        </a:rPr>
                        <a:t>1%</a:t>
                      </a:r>
                      <a:endParaRPr lang="en-US" sz="1100" u="none" strike="noStrike" kern="1200">
                        <a:solidFill>
                          <a:schemeClr val="bg2">
                            <a:lumMod val="50000"/>
                          </a:schemeClr>
                        </a:solidFill>
                        <a:effectLst/>
                        <a:latin typeface="+mn-lt"/>
                        <a:ea typeface="+mn-ea"/>
                        <a:cs typeface="+mn-cs"/>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ctr" defTabSz="914400" rtl="0" eaLnBrk="1" fontAlgn="b" latinLnBrk="0" hangingPunct="1"/>
                      <a:r>
                        <a:rPr lang="en-US" sz="1100" u="none" strike="noStrike" kern="1200">
                          <a:solidFill>
                            <a:schemeClr val="bg2">
                              <a:lumMod val="50000"/>
                            </a:schemeClr>
                          </a:solidFill>
                          <a:effectLst/>
                        </a:rPr>
                        <a:t>1%</a:t>
                      </a:r>
                      <a:endParaRPr lang="en-US" sz="1100" u="none" strike="noStrike" kern="1200">
                        <a:solidFill>
                          <a:schemeClr val="bg2">
                            <a:lumMod val="50000"/>
                          </a:schemeClr>
                        </a:solidFill>
                        <a:effectLst/>
                        <a:latin typeface="+mn-lt"/>
                        <a:ea typeface="+mn-ea"/>
                        <a:cs typeface="+mn-cs"/>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ctr" defTabSz="914400" rtl="0" eaLnBrk="1" fontAlgn="b" latinLnBrk="0" hangingPunct="1"/>
                      <a:r>
                        <a:rPr lang="en-US" sz="1100" u="none" strike="noStrike" kern="1200">
                          <a:solidFill>
                            <a:schemeClr val="bg2">
                              <a:lumMod val="50000"/>
                            </a:schemeClr>
                          </a:solidFill>
                          <a:effectLst/>
                        </a:rPr>
                        <a:t>1%</a:t>
                      </a:r>
                      <a:endParaRPr lang="en-US" sz="1100" u="none" strike="noStrike" kern="1200">
                        <a:solidFill>
                          <a:schemeClr val="bg2">
                            <a:lumMod val="50000"/>
                          </a:schemeClr>
                        </a:solidFill>
                        <a:effectLst/>
                        <a:latin typeface="+mn-lt"/>
                        <a:ea typeface="+mn-ea"/>
                        <a:cs typeface="+mn-cs"/>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703136329"/>
                  </a:ext>
                </a:extLst>
              </a:tr>
              <a:tr h="184150">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ctr" defTabSz="914400" rtl="0" eaLnBrk="1" fontAlgn="b" latinLnBrk="0" hangingPunct="1"/>
                      <a:r>
                        <a:rPr lang="en-US" sz="1100" b="1" u="none" strike="noStrike" kern="1200">
                          <a:solidFill>
                            <a:schemeClr val="bg2">
                              <a:lumMod val="50000"/>
                            </a:schemeClr>
                          </a:solidFill>
                          <a:effectLst/>
                        </a:rPr>
                        <a:t>4</a:t>
                      </a:r>
                      <a:endParaRPr lang="en-US" sz="1100" b="1" u="none" strike="noStrike" kern="1200">
                        <a:solidFill>
                          <a:schemeClr val="bg2">
                            <a:lumMod val="50000"/>
                          </a:schemeClr>
                        </a:solidFill>
                        <a:effectLst/>
                        <a:latin typeface="+mn-lt"/>
                        <a:ea typeface="+mn-ea"/>
                        <a:cs typeface="+mn-cs"/>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ctr" defTabSz="914400" rtl="0" eaLnBrk="1" fontAlgn="b" latinLnBrk="0" hangingPunct="1"/>
                      <a:r>
                        <a:rPr lang="en-US" sz="1100" u="none" strike="noStrike" kern="1200">
                          <a:solidFill>
                            <a:schemeClr val="bg2">
                              <a:lumMod val="50000"/>
                            </a:schemeClr>
                          </a:solidFill>
                          <a:effectLst/>
                        </a:rPr>
                        <a:t>&lt;0.2%</a:t>
                      </a:r>
                      <a:endParaRPr lang="en-US" sz="1100" u="none" strike="noStrike" kern="1200">
                        <a:solidFill>
                          <a:schemeClr val="bg2">
                            <a:lumMod val="50000"/>
                          </a:schemeClr>
                        </a:solidFill>
                        <a:effectLst/>
                        <a:latin typeface="+mn-lt"/>
                        <a:ea typeface="+mn-ea"/>
                        <a:cs typeface="+mn-cs"/>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ctr" defTabSz="914400" rtl="0" eaLnBrk="1" fontAlgn="b" latinLnBrk="0" hangingPunct="1"/>
                      <a:r>
                        <a:rPr lang="en-US" sz="1100" u="none" strike="noStrike" kern="1200">
                          <a:solidFill>
                            <a:schemeClr val="bg2">
                              <a:lumMod val="50000"/>
                            </a:schemeClr>
                          </a:solidFill>
                          <a:effectLst/>
                        </a:rPr>
                        <a:t>&lt;0.2%</a:t>
                      </a:r>
                      <a:endParaRPr lang="en-US" sz="1100" u="none" strike="noStrike" kern="1200">
                        <a:solidFill>
                          <a:schemeClr val="bg2">
                            <a:lumMod val="50000"/>
                          </a:schemeClr>
                        </a:solidFill>
                        <a:effectLst/>
                        <a:latin typeface="+mn-lt"/>
                        <a:ea typeface="+mn-ea"/>
                        <a:cs typeface="+mn-cs"/>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ctr" defTabSz="914400" rtl="0" eaLnBrk="1" fontAlgn="b" latinLnBrk="0" hangingPunct="1"/>
                      <a:r>
                        <a:rPr lang="en-US" sz="1100" u="none" strike="noStrike" kern="1200">
                          <a:solidFill>
                            <a:schemeClr val="bg2">
                              <a:lumMod val="50000"/>
                            </a:schemeClr>
                          </a:solidFill>
                          <a:effectLst/>
                        </a:rPr>
                        <a:t>&lt;0.2%</a:t>
                      </a:r>
                      <a:endParaRPr lang="en-US" sz="1100" u="none" strike="noStrike" kern="1200">
                        <a:solidFill>
                          <a:schemeClr val="bg2">
                            <a:lumMod val="50000"/>
                          </a:schemeClr>
                        </a:solidFill>
                        <a:effectLst/>
                        <a:latin typeface="+mn-lt"/>
                        <a:ea typeface="+mn-ea"/>
                        <a:cs typeface="+mn-cs"/>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ctr" defTabSz="914400" rtl="0" eaLnBrk="1" fontAlgn="b" latinLnBrk="0" hangingPunct="1"/>
                      <a:r>
                        <a:rPr lang="en-US" sz="1100" u="none" strike="noStrike" kern="1200">
                          <a:solidFill>
                            <a:schemeClr val="bg2">
                              <a:lumMod val="50000"/>
                            </a:schemeClr>
                          </a:solidFill>
                          <a:effectLst/>
                        </a:rPr>
                        <a:t>&lt;0.2%</a:t>
                      </a:r>
                      <a:endParaRPr lang="en-US" sz="1100" u="none" strike="noStrike" kern="1200">
                        <a:solidFill>
                          <a:schemeClr val="bg2">
                            <a:lumMod val="50000"/>
                          </a:schemeClr>
                        </a:solidFill>
                        <a:effectLst/>
                        <a:latin typeface="+mn-lt"/>
                        <a:ea typeface="+mn-ea"/>
                        <a:cs typeface="+mn-cs"/>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ctr" defTabSz="914400" rtl="0" eaLnBrk="1" fontAlgn="b" latinLnBrk="0" hangingPunct="1"/>
                      <a:r>
                        <a:rPr lang="en-US" sz="1100" u="none" strike="noStrike" kern="1200">
                          <a:solidFill>
                            <a:schemeClr val="bg2">
                              <a:lumMod val="50000"/>
                            </a:schemeClr>
                          </a:solidFill>
                          <a:effectLst/>
                        </a:rPr>
                        <a:t>&lt;0.2%</a:t>
                      </a:r>
                      <a:endParaRPr lang="en-US" sz="1100" u="none" strike="noStrike" kern="1200">
                        <a:solidFill>
                          <a:schemeClr val="bg2">
                            <a:lumMod val="50000"/>
                          </a:schemeClr>
                        </a:solidFill>
                        <a:effectLst/>
                        <a:latin typeface="+mn-lt"/>
                        <a:ea typeface="+mn-ea"/>
                        <a:cs typeface="+mn-cs"/>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ctr" defTabSz="914400" rtl="0" eaLnBrk="1" fontAlgn="b" latinLnBrk="0" hangingPunct="1"/>
                      <a:r>
                        <a:rPr lang="en-US" sz="1100" u="none" strike="noStrike" kern="1200">
                          <a:solidFill>
                            <a:schemeClr val="bg2">
                              <a:lumMod val="50000"/>
                            </a:schemeClr>
                          </a:solidFill>
                          <a:effectLst/>
                        </a:rPr>
                        <a:t>&lt;0.2%</a:t>
                      </a:r>
                      <a:endParaRPr lang="en-US" sz="1100" u="none" strike="noStrike" kern="1200">
                        <a:solidFill>
                          <a:schemeClr val="bg2">
                            <a:lumMod val="50000"/>
                          </a:schemeClr>
                        </a:solidFill>
                        <a:effectLst/>
                        <a:latin typeface="+mn-lt"/>
                        <a:ea typeface="+mn-ea"/>
                        <a:cs typeface="+mn-cs"/>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ctr" defTabSz="914400" rtl="0" eaLnBrk="1" fontAlgn="b" latinLnBrk="0" hangingPunct="1"/>
                      <a:r>
                        <a:rPr lang="en-US" sz="1100" u="none" strike="noStrike" kern="1200">
                          <a:solidFill>
                            <a:schemeClr val="bg2">
                              <a:lumMod val="50000"/>
                            </a:schemeClr>
                          </a:solidFill>
                          <a:effectLst/>
                        </a:rPr>
                        <a:t>&lt;0.2%</a:t>
                      </a:r>
                      <a:endParaRPr lang="en-US" sz="1100" u="none" strike="noStrike" kern="1200">
                        <a:solidFill>
                          <a:schemeClr val="bg2">
                            <a:lumMod val="50000"/>
                          </a:schemeClr>
                        </a:solidFill>
                        <a:effectLst/>
                        <a:latin typeface="+mn-lt"/>
                        <a:ea typeface="+mn-ea"/>
                        <a:cs typeface="+mn-cs"/>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ctr" defTabSz="914400" rtl="0" eaLnBrk="1" fontAlgn="b" latinLnBrk="0" hangingPunct="1"/>
                      <a:r>
                        <a:rPr lang="en-US" sz="1100" u="none" strike="noStrike" kern="1200">
                          <a:solidFill>
                            <a:schemeClr val="bg2">
                              <a:lumMod val="50000"/>
                            </a:schemeClr>
                          </a:solidFill>
                          <a:effectLst/>
                        </a:rPr>
                        <a:t>&lt;0.2%</a:t>
                      </a:r>
                      <a:endParaRPr lang="en-US" sz="1100" u="none" strike="noStrike" kern="1200">
                        <a:solidFill>
                          <a:schemeClr val="bg2">
                            <a:lumMod val="50000"/>
                          </a:schemeClr>
                        </a:solidFill>
                        <a:effectLst/>
                        <a:latin typeface="+mn-lt"/>
                        <a:ea typeface="+mn-ea"/>
                        <a:cs typeface="+mn-cs"/>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ctr" defTabSz="914400" rtl="0" eaLnBrk="1" fontAlgn="b" latinLnBrk="0" hangingPunct="1"/>
                      <a:r>
                        <a:rPr lang="en-US" sz="1100" u="none" strike="noStrike" kern="1200">
                          <a:solidFill>
                            <a:schemeClr val="bg2">
                              <a:lumMod val="50000"/>
                            </a:schemeClr>
                          </a:solidFill>
                          <a:effectLst/>
                        </a:rPr>
                        <a:t>&lt;0.2%</a:t>
                      </a:r>
                      <a:endParaRPr lang="en-US" sz="1100" u="none" strike="noStrike" kern="1200">
                        <a:solidFill>
                          <a:schemeClr val="bg2">
                            <a:lumMod val="50000"/>
                          </a:schemeClr>
                        </a:solidFill>
                        <a:effectLst/>
                        <a:latin typeface="+mn-lt"/>
                        <a:ea typeface="+mn-ea"/>
                        <a:cs typeface="+mn-cs"/>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4086276622"/>
                  </a:ext>
                </a:extLst>
              </a:tr>
            </a:tbl>
          </a:graphicData>
        </a:graphic>
      </p:graphicFrame>
      <p:sp>
        <p:nvSpPr>
          <p:cNvPr id="27" name="Rectangle 26">
            <a:extLst>
              <a:ext uri="{FF2B5EF4-FFF2-40B4-BE49-F238E27FC236}">
                <a16:creationId xmlns:a16="http://schemas.microsoft.com/office/drawing/2014/main" id="{93DC9E9E-E21A-44C6-8E78-9117950A0239}"/>
              </a:ext>
            </a:extLst>
          </p:cNvPr>
          <p:cNvSpPr/>
          <p:nvPr/>
        </p:nvSpPr>
        <p:spPr>
          <a:xfrm>
            <a:off x="988478" y="2454529"/>
            <a:ext cx="4151038" cy="195917"/>
          </a:xfrm>
          <a:prstGeom prst="rect">
            <a:avLst/>
          </a:prstGeom>
          <a:solidFill>
            <a:srgbClr val="005F34">
              <a:alpha val="20000"/>
            </a:srgbClr>
          </a:solidFill>
          <a:ln w="12700">
            <a:solidFill>
              <a:srgbClr val="005F34"/>
            </a:solid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2">
                  <a:lumMod val="50000"/>
                </a:schemeClr>
              </a:solidFill>
              <a:effectLst/>
              <a:uLnTx/>
              <a:uFillTx/>
              <a:latin typeface="Arial" panose="020B0604020202020204"/>
              <a:ea typeface="+mn-ea"/>
              <a:cs typeface="+mn-cs"/>
            </a:endParaRPr>
          </a:p>
        </p:txBody>
      </p:sp>
      <p:sp>
        <p:nvSpPr>
          <p:cNvPr id="28" name="Rectangle 27">
            <a:extLst>
              <a:ext uri="{FF2B5EF4-FFF2-40B4-BE49-F238E27FC236}">
                <a16:creationId xmlns:a16="http://schemas.microsoft.com/office/drawing/2014/main" id="{4BA5EBA8-CC19-45B2-AD72-FA5BBC8D08D9}"/>
              </a:ext>
            </a:extLst>
          </p:cNvPr>
          <p:cNvSpPr/>
          <p:nvPr/>
        </p:nvSpPr>
        <p:spPr>
          <a:xfrm>
            <a:off x="4753655" y="1700279"/>
            <a:ext cx="385861" cy="950167"/>
          </a:xfrm>
          <a:prstGeom prst="rect">
            <a:avLst/>
          </a:prstGeom>
          <a:solidFill>
            <a:srgbClr val="005F34">
              <a:alpha val="20000"/>
            </a:srgbClr>
          </a:solidFill>
          <a:ln w="12700">
            <a:solidFill>
              <a:srgbClr val="005F34"/>
            </a:solid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2">
                  <a:lumMod val="50000"/>
                </a:schemeClr>
              </a:solidFill>
              <a:effectLst/>
              <a:uLnTx/>
              <a:uFillTx/>
              <a:latin typeface="Arial" panose="020B0604020202020204"/>
              <a:ea typeface="+mn-ea"/>
              <a:cs typeface="+mn-cs"/>
            </a:endParaRPr>
          </a:p>
        </p:txBody>
      </p:sp>
      <p:sp>
        <p:nvSpPr>
          <p:cNvPr id="29" name="Rectangle 28">
            <a:extLst>
              <a:ext uri="{FF2B5EF4-FFF2-40B4-BE49-F238E27FC236}">
                <a16:creationId xmlns:a16="http://schemas.microsoft.com/office/drawing/2014/main" id="{E045A65E-5A68-4414-9CDB-A73B41B68D49}"/>
              </a:ext>
            </a:extLst>
          </p:cNvPr>
          <p:cNvSpPr/>
          <p:nvPr/>
        </p:nvSpPr>
        <p:spPr>
          <a:xfrm>
            <a:off x="1024338" y="4700825"/>
            <a:ext cx="4151038" cy="195917"/>
          </a:xfrm>
          <a:prstGeom prst="rect">
            <a:avLst/>
          </a:prstGeom>
          <a:solidFill>
            <a:srgbClr val="005F34">
              <a:alpha val="20000"/>
            </a:srgbClr>
          </a:solidFill>
          <a:ln w="12700">
            <a:solidFill>
              <a:srgbClr val="005F34"/>
            </a:solid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2">
                  <a:lumMod val="50000"/>
                </a:schemeClr>
              </a:solidFill>
              <a:effectLst/>
              <a:uLnTx/>
              <a:uFillTx/>
              <a:latin typeface="Arial" panose="020B0604020202020204"/>
              <a:ea typeface="+mn-ea"/>
              <a:cs typeface="+mn-cs"/>
            </a:endParaRPr>
          </a:p>
        </p:txBody>
      </p:sp>
      <p:sp>
        <p:nvSpPr>
          <p:cNvPr id="30" name="Rectangle 29">
            <a:extLst>
              <a:ext uri="{FF2B5EF4-FFF2-40B4-BE49-F238E27FC236}">
                <a16:creationId xmlns:a16="http://schemas.microsoft.com/office/drawing/2014/main" id="{39E3EA94-9B92-4A92-8075-6ECB5818886F}"/>
              </a:ext>
            </a:extLst>
          </p:cNvPr>
          <p:cNvSpPr/>
          <p:nvPr/>
        </p:nvSpPr>
        <p:spPr>
          <a:xfrm>
            <a:off x="4789515" y="3946575"/>
            <a:ext cx="385861" cy="950167"/>
          </a:xfrm>
          <a:prstGeom prst="rect">
            <a:avLst/>
          </a:prstGeom>
          <a:solidFill>
            <a:srgbClr val="005F34">
              <a:alpha val="20000"/>
            </a:srgbClr>
          </a:solidFill>
          <a:ln w="12700">
            <a:solidFill>
              <a:srgbClr val="005F34"/>
            </a:solid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2">
                  <a:lumMod val="50000"/>
                </a:schemeClr>
              </a:solidFill>
              <a:effectLst/>
              <a:uLnTx/>
              <a:uFillTx/>
              <a:latin typeface="Arial" panose="020B0604020202020204"/>
              <a:ea typeface="+mn-ea"/>
              <a:cs typeface="+mn-cs"/>
            </a:endParaRPr>
          </a:p>
        </p:txBody>
      </p:sp>
      <p:grpSp>
        <p:nvGrpSpPr>
          <p:cNvPr id="3" name="Group 2">
            <a:extLst>
              <a:ext uri="{FF2B5EF4-FFF2-40B4-BE49-F238E27FC236}">
                <a16:creationId xmlns:a16="http://schemas.microsoft.com/office/drawing/2014/main" id="{784749E1-298E-9017-E960-ABEA6A56E5B1}"/>
              </a:ext>
            </a:extLst>
          </p:cNvPr>
          <p:cNvGrpSpPr/>
          <p:nvPr/>
        </p:nvGrpSpPr>
        <p:grpSpPr>
          <a:xfrm>
            <a:off x="10864159" y="229541"/>
            <a:ext cx="1149436" cy="1149436"/>
            <a:chOff x="4127787" y="484250"/>
            <a:chExt cx="927463" cy="927463"/>
          </a:xfrm>
        </p:grpSpPr>
        <p:sp>
          <p:nvSpPr>
            <p:cNvPr id="4" name="Oval 3">
              <a:extLst>
                <a:ext uri="{FF2B5EF4-FFF2-40B4-BE49-F238E27FC236}">
                  <a16:creationId xmlns:a16="http://schemas.microsoft.com/office/drawing/2014/main" id="{488EBDE0-DB68-C18F-E036-10E152FBE52E}"/>
                </a:ext>
              </a:extLst>
            </p:cNvPr>
            <p:cNvSpPr/>
            <p:nvPr/>
          </p:nvSpPr>
          <p:spPr>
            <a:xfrm>
              <a:off x="4127787" y="484250"/>
              <a:ext cx="927463" cy="927463"/>
            </a:xfrm>
            <a:prstGeom prst="ellipse">
              <a:avLst/>
            </a:prstGeom>
            <a:solidFill>
              <a:srgbClr val="005F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5" name="Picture Placeholder 73">
              <a:extLst>
                <a:ext uri="{FF2B5EF4-FFF2-40B4-BE49-F238E27FC236}">
                  <a16:creationId xmlns:a16="http://schemas.microsoft.com/office/drawing/2014/main" id="{528D3F62-411D-DEBC-E230-441EEB4FCBF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263178" y="652313"/>
              <a:ext cx="646062" cy="646062"/>
            </a:xfrm>
            <a:prstGeom prst="rect">
              <a:avLst/>
            </a:prstGeom>
          </p:spPr>
        </p:pic>
      </p:grpSp>
    </p:spTree>
    <p:extLst>
      <p:ext uri="{BB962C8B-B14F-4D97-AF65-F5344CB8AC3E}">
        <p14:creationId xmlns:p14="http://schemas.microsoft.com/office/powerpoint/2010/main" val="12798368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A2E88E-0787-2570-67DA-9CCA1EDE4A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8EFA77-56AB-5A4C-2FB8-B3BA45CCE2E2}"/>
              </a:ext>
            </a:extLst>
          </p:cNvPr>
          <p:cNvSpPr>
            <a:spLocks noGrp="1"/>
          </p:cNvSpPr>
          <p:nvPr>
            <p:ph type="title"/>
          </p:nvPr>
        </p:nvSpPr>
        <p:spPr>
          <a:xfrm>
            <a:off x="457200" y="457200"/>
            <a:ext cx="10972800" cy="694151"/>
          </a:xfrm>
        </p:spPr>
        <p:txBody>
          <a:bodyPr/>
          <a:lstStyle/>
          <a:p>
            <a:r>
              <a:rPr lang="en-US">
                <a:solidFill>
                  <a:srgbClr val="0F6036"/>
                </a:solidFill>
                <a:cs typeface="Arial"/>
              </a:rPr>
              <a:t>Wave Effects</a:t>
            </a:r>
            <a:endParaRPr lang="en-US">
              <a:solidFill>
                <a:srgbClr val="0F6036"/>
              </a:solidFill>
            </a:endParaRPr>
          </a:p>
        </p:txBody>
      </p:sp>
      <p:sp>
        <p:nvSpPr>
          <p:cNvPr id="3" name="Content Placeholder 2">
            <a:extLst>
              <a:ext uri="{FF2B5EF4-FFF2-40B4-BE49-F238E27FC236}">
                <a16:creationId xmlns:a16="http://schemas.microsoft.com/office/drawing/2014/main" id="{9F56F6FA-5A0A-842C-9360-9DD7A3985A18}"/>
              </a:ext>
            </a:extLst>
          </p:cNvPr>
          <p:cNvSpPr>
            <a:spLocks noGrp="1"/>
          </p:cNvSpPr>
          <p:nvPr>
            <p:ph sz="half" idx="1"/>
          </p:nvPr>
        </p:nvSpPr>
        <p:spPr>
          <a:xfrm>
            <a:off x="731519" y="1352527"/>
            <a:ext cx="10621313" cy="4064144"/>
          </a:xfrm>
        </p:spPr>
        <p:txBody>
          <a:bodyPr vert="horz" lIns="91440" tIns="45720" rIns="91440" bIns="45720" rtlCol="0" anchor="t">
            <a:normAutofit/>
          </a:bodyPr>
          <a:lstStyle/>
          <a:p>
            <a:r>
              <a:rPr lang="en-US" sz="2400">
                <a:solidFill>
                  <a:schemeClr val="bg1"/>
                </a:solidFill>
                <a:cs typeface="Arial"/>
              </a:rPr>
              <a:t>With future conditions, </a:t>
            </a:r>
            <a:endParaRPr lang="en-US">
              <a:solidFill>
                <a:schemeClr val="bg1"/>
              </a:solidFill>
            </a:endParaRPr>
          </a:p>
          <a:p>
            <a:pPr lvl="1">
              <a:buFont typeface="Courier New" panose="020B0604020202020204" pitchFamily="34" charset="0"/>
              <a:buChar char="o"/>
            </a:pPr>
            <a:r>
              <a:rPr lang="en-US" sz="2000">
                <a:solidFill>
                  <a:schemeClr val="bg1"/>
                </a:solidFill>
                <a:cs typeface="Arial"/>
              </a:rPr>
              <a:t>Increases to base flood elevation (surge + waves)</a:t>
            </a:r>
            <a:endParaRPr lang="en-US">
              <a:solidFill>
                <a:schemeClr val="bg1"/>
              </a:solidFill>
              <a:cs typeface="Arial"/>
            </a:endParaRPr>
          </a:p>
          <a:p>
            <a:pPr lvl="1">
              <a:buFont typeface="Courier New" panose="020B0604020202020204" pitchFamily="34" charset="0"/>
              <a:buChar char="o"/>
            </a:pPr>
            <a:r>
              <a:rPr lang="en-US" sz="2000">
                <a:solidFill>
                  <a:schemeClr val="bg1"/>
                </a:solidFill>
                <a:cs typeface="Arial"/>
              </a:rPr>
              <a:t>Increases in potential damage from larger waves </a:t>
            </a:r>
          </a:p>
          <a:p>
            <a:endParaRPr lang="en-US">
              <a:solidFill>
                <a:schemeClr val="bg1">
                  <a:lumMod val="95000"/>
                  <a:lumOff val="5000"/>
                </a:schemeClr>
              </a:solidFill>
              <a:cs typeface="Arial"/>
            </a:endParaRPr>
          </a:p>
        </p:txBody>
      </p:sp>
      <p:pic>
        <p:nvPicPr>
          <p:cNvPr id="14" name="Picture 13" descr="A grey and pink background with a white circle&#10;&#10;AI-generated content may be incorrect.">
            <a:extLst>
              <a:ext uri="{FF2B5EF4-FFF2-40B4-BE49-F238E27FC236}">
                <a16:creationId xmlns:a16="http://schemas.microsoft.com/office/drawing/2014/main" id="{BA3DAB61-F097-0B5B-8A3B-B4F7418A2E7D}"/>
              </a:ext>
            </a:extLst>
          </p:cNvPr>
          <p:cNvPicPr>
            <a:picLocks noChangeAspect="1"/>
          </p:cNvPicPr>
          <p:nvPr/>
        </p:nvPicPr>
        <p:blipFill>
          <a:blip r:embed="rId2"/>
          <a:stretch>
            <a:fillRect/>
          </a:stretch>
        </p:blipFill>
        <p:spPr>
          <a:xfrm>
            <a:off x="2121482" y="2979335"/>
            <a:ext cx="8296275" cy="2867025"/>
          </a:xfrm>
          <a:prstGeom prst="rect">
            <a:avLst/>
          </a:prstGeom>
        </p:spPr>
      </p:pic>
    </p:spTree>
    <p:extLst>
      <p:ext uri="{BB962C8B-B14F-4D97-AF65-F5344CB8AC3E}">
        <p14:creationId xmlns:p14="http://schemas.microsoft.com/office/powerpoint/2010/main" val="464825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7D6579-ACD7-D35E-1E2C-DA677CB60C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B358C2-7EA5-36BB-2880-A8176C601412}"/>
              </a:ext>
            </a:extLst>
          </p:cNvPr>
          <p:cNvSpPr>
            <a:spLocks noGrp="1"/>
          </p:cNvSpPr>
          <p:nvPr>
            <p:ph type="title"/>
          </p:nvPr>
        </p:nvSpPr>
        <p:spPr>
          <a:xfrm>
            <a:off x="457200" y="457200"/>
            <a:ext cx="10972800" cy="694151"/>
          </a:xfrm>
        </p:spPr>
        <p:txBody>
          <a:bodyPr/>
          <a:lstStyle/>
          <a:p>
            <a:r>
              <a:rPr lang="en-US">
                <a:solidFill>
                  <a:srgbClr val="0F6036"/>
                </a:solidFill>
                <a:cs typeface="Arial"/>
              </a:rPr>
              <a:t>Wave Data Development</a:t>
            </a:r>
            <a:endParaRPr lang="en-US">
              <a:solidFill>
                <a:srgbClr val="0F6036"/>
              </a:solidFill>
            </a:endParaRPr>
          </a:p>
        </p:txBody>
      </p:sp>
      <p:sp>
        <p:nvSpPr>
          <p:cNvPr id="3" name="Content Placeholder 2">
            <a:extLst>
              <a:ext uri="{FF2B5EF4-FFF2-40B4-BE49-F238E27FC236}">
                <a16:creationId xmlns:a16="http://schemas.microsoft.com/office/drawing/2014/main" id="{97302C94-3EC2-6740-09C3-172CD8393CB3}"/>
              </a:ext>
            </a:extLst>
          </p:cNvPr>
          <p:cNvSpPr>
            <a:spLocks noGrp="1"/>
          </p:cNvSpPr>
          <p:nvPr>
            <p:ph sz="half" idx="1"/>
          </p:nvPr>
        </p:nvSpPr>
        <p:spPr>
          <a:xfrm>
            <a:off x="491437" y="1227267"/>
            <a:ext cx="5447987" cy="4409402"/>
          </a:xfrm>
        </p:spPr>
        <p:txBody>
          <a:bodyPr vert="horz" lIns="91440" tIns="45720" rIns="91440" bIns="45720" rtlCol="0" anchor="t">
            <a:normAutofit/>
          </a:bodyPr>
          <a:lstStyle/>
          <a:p>
            <a:r>
              <a:rPr lang="en-US" sz="2000">
                <a:solidFill>
                  <a:schemeClr val="bg1"/>
                </a:solidFill>
                <a:cs typeface="Arial"/>
              </a:rPr>
              <a:t>Source data: </a:t>
            </a:r>
            <a:r>
              <a:rPr lang="en-US" sz="2000">
                <a:solidFill>
                  <a:schemeClr val="bg1"/>
                </a:solidFill>
                <a:ea typeface="+mn-lt"/>
                <a:cs typeface="+mn-lt"/>
              </a:rPr>
              <a:t>USACE North Atlantic Coast Comprehensive Study, 2015</a:t>
            </a:r>
            <a:endParaRPr lang="en-US" sz="2000">
              <a:solidFill>
                <a:schemeClr val="bg1"/>
              </a:solidFill>
              <a:cs typeface="Arial"/>
            </a:endParaRPr>
          </a:p>
          <a:p>
            <a:pPr lvl="1">
              <a:buFont typeface="Courier New" panose="020B0604020202020204" pitchFamily="34" charset="0"/>
              <a:buChar char="o"/>
            </a:pPr>
            <a:r>
              <a:rPr lang="en-US" sz="1800">
                <a:solidFill>
                  <a:schemeClr val="bg1"/>
                </a:solidFill>
                <a:cs typeface="Arial"/>
              </a:rPr>
              <a:t>Wave heights provided at nodes for:</a:t>
            </a:r>
          </a:p>
          <a:p>
            <a:pPr lvl="2">
              <a:buFont typeface="Wingdings" panose="020B0604020202020204" pitchFamily="34" charset="0"/>
              <a:buChar char="§"/>
            </a:pPr>
            <a:r>
              <a:rPr lang="en-US" sz="1400">
                <a:solidFill>
                  <a:schemeClr val="bg1"/>
                </a:solidFill>
                <a:cs typeface="Arial"/>
              </a:rPr>
              <a:t>Current conditions</a:t>
            </a:r>
            <a:endParaRPr lang="en-US">
              <a:solidFill>
                <a:schemeClr val="bg1"/>
              </a:solidFill>
              <a:cs typeface="Arial"/>
            </a:endParaRPr>
          </a:p>
          <a:p>
            <a:pPr lvl="2">
              <a:buFont typeface="Wingdings" panose="020B0604020202020204" pitchFamily="34" charset="0"/>
              <a:buChar char="§"/>
            </a:pPr>
            <a:r>
              <a:rPr lang="en-US" sz="1400">
                <a:solidFill>
                  <a:schemeClr val="bg1"/>
                </a:solidFill>
                <a:cs typeface="Arial"/>
              </a:rPr>
              <a:t>1 meter (3.3. feet) sea level rise</a:t>
            </a:r>
            <a:endParaRPr lang="en-US">
              <a:solidFill>
                <a:schemeClr val="bg1"/>
              </a:solidFill>
              <a:cs typeface="Arial"/>
            </a:endParaRPr>
          </a:p>
        </p:txBody>
      </p:sp>
      <p:graphicFrame>
        <p:nvGraphicFramePr>
          <p:cNvPr id="8" name="Table 7">
            <a:extLst>
              <a:ext uri="{FF2B5EF4-FFF2-40B4-BE49-F238E27FC236}">
                <a16:creationId xmlns:a16="http://schemas.microsoft.com/office/drawing/2014/main" id="{4E9864DA-BABA-9C71-2F3A-0C1C54CDFCB2}"/>
              </a:ext>
            </a:extLst>
          </p:cNvPr>
          <p:cNvGraphicFramePr>
            <a:graphicFrameLocks noGrp="1"/>
          </p:cNvGraphicFramePr>
          <p:nvPr>
            <p:extLst>
              <p:ext uri="{D42A27DB-BD31-4B8C-83A1-F6EECF244321}">
                <p14:modId xmlns:p14="http://schemas.microsoft.com/office/powerpoint/2010/main" val="652743435"/>
              </p:ext>
            </p:extLst>
          </p:nvPr>
        </p:nvGraphicFramePr>
        <p:xfrm>
          <a:off x="4404986" y="3204575"/>
          <a:ext cx="3437025" cy="3069706"/>
        </p:xfrm>
        <a:graphic>
          <a:graphicData uri="http://schemas.openxmlformats.org/drawingml/2006/table">
            <a:tbl>
              <a:tblPr bandRow="1">
                <a:tableStyleId>{7E9639D4-E3E2-4D34-9284-5A2195B3D0D7}</a:tableStyleId>
              </a:tblPr>
              <a:tblGrid>
                <a:gridCol w="419770">
                  <a:extLst>
                    <a:ext uri="{9D8B030D-6E8A-4147-A177-3AD203B41FA5}">
                      <a16:colId xmlns:a16="http://schemas.microsoft.com/office/drawing/2014/main" val="1516043559"/>
                    </a:ext>
                  </a:extLst>
                </a:gridCol>
                <a:gridCol w="419770">
                  <a:extLst>
                    <a:ext uri="{9D8B030D-6E8A-4147-A177-3AD203B41FA5}">
                      <a16:colId xmlns:a16="http://schemas.microsoft.com/office/drawing/2014/main" val="56823624"/>
                    </a:ext>
                  </a:extLst>
                </a:gridCol>
                <a:gridCol w="419770">
                  <a:extLst>
                    <a:ext uri="{9D8B030D-6E8A-4147-A177-3AD203B41FA5}">
                      <a16:colId xmlns:a16="http://schemas.microsoft.com/office/drawing/2014/main" val="2438357974"/>
                    </a:ext>
                  </a:extLst>
                </a:gridCol>
                <a:gridCol w="419770">
                  <a:extLst>
                    <a:ext uri="{9D8B030D-6E8A-4147-A177-3AD203B41FA5}">
                      <a16:colId xmlns:a16="http://schemas.microsoft.com/office/drawing/2014/main" val="1624772659"/>
                    </a:ext>
                  </a:extLst>
                </a:gridCol>
                <a:gridCol w="419770">
                  <a:extLst>
                    <a:ext uri="{9D8B030D-6E8A-4147-A177-3AD203B41FA5}">
                      <a16:colId xmlns:a16="http://schemas.microsoft.com/office/drawing/2014/main" val="2148106974"/>
                    </a:ext>
                  </a:extLst>
                </a:gridCol>
                <a:gridCol w="419770">
                  <a:extLst>
                    <a:ext uri="{9D8B030D-6E8A-4147-A177-3AD203B41FA5}">
                      <a16:colId xmlns:a16="http://schemas.microsoft.com/office/drawing/2014/main" val="45667189"/>
                    </a:ext>
                  </a:extLst>
                </a:gridCol>
                <a:gridCol w="419770">
                  <a:extLst>
                    <a:ext uri="{9D8B030D-6E8A-4147-A177-3AD203B41FA5}">
                      <a16:colId xmlns:a16="http://schemas.microsoft.com/office/drawing/2014/main" val="2265745857"/>
                    </a:ext>
                  </a:extLst>
                </a:gridCol>
                <a:gridCol w="498635">
                  <a:extLst>
                    <a:ext uri="{9D8B030D-6E8A-4147-A177-3AD203B41FA5}">
                      <a16:colId xmlns:a16="http://schemas.microsoft.com/office/drawing/2014/main" val="683626304"/>
                    </a:ext>
                  </a:extLst>
                </a:gridCol>
              </a:tblGrid>
              <a:tr h="333044">
                <a:tc gridSpan="7">
                  <a:txBody>
                    <a:bodyPr/>
                    <a:lstStyle/>
                    <a:p>
                      <a:pPr algn="l" fontAlgn="b"/>
                      <a:r>
                        <a:rPr lang="en-US" sz="1100" b="0" i="0" u="none" strike="noStrike">
                          <a:solidFill>
                            <a:srgbClr val="000000"/>
                          </a:solidFill>
                          <a:effectLst/>
                          <a:latin typeface="Arial"/>
                        </a:rPr>
                        <a:t>Wave Heights (feet), Current Conditions: </a:t>
                      </a:r>
                      <a:br>
                        <a:rPr lang="en-US" sz="1100" b="0" i="0" u="none" strike="noStrike">
                          <a:solidFill>
                            <a:srgbClr val="000000"/>
                          </a:solidFill>
                          <a:effectLst/>
                          <a:latin typeface="Arial"/>
                        </a:rPr>
                      </a:br>
                      <a:r>
                        <a:rPr lang="en-US" sz="1100" b="0" i="0" u="none" strike="noStrike">
                          <a:solidFill>
                            <a:srgbClr val="000000"/>
                          </a:solidFill>
                          <a:effectLst/>
                          <a:latin typeface="Arial"/>
                        </a:rPr>
                        <a:t>0 feet SLR</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800" b="0" i="0" u="none" strike="noStrike">
                        <a:solidFill>
                          <a:srgbClr val="000000"/>
                        </a:solidFill>
                        <a:effectLst/>
                        <a:latin typeface="Arial" panose="020B060402020202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72710606"/>
                  </a:ext>
                </a:extLst>
              </a:tr>
              <a:tr h="211937">
                <a:tc>
                  <a:txBody>
                    <a:bodyPr/>
                    <a:lstStyle/>
                    <a:p>
                      <a:pPr algn="ctr" fontAlgn="b"/>
                      <a:r>
                        <a:rPr lang="en-US" sz="1000" b="0" i="0" u="none" strike="noStrike">
                          <a:solidFill>
                            <a:srgbClr val="000000"/>
                          </a:solidFill>
                          <a:effectLst/>
                          <a:latin typeface="Arial"/>
                        </a:rPr>
                        <a:t>Node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000" b="0" i="0" u="none" strike="noStrike">
                          <a:solidFill>
                            <a:srgbClr val="000000"/>
                          </a:solidFill>
                          <a:effectLst/>
                          <a:latin typeface="Arial"/>
                        </a:rPr>
                        <a:t>e10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000" b="0" i="0" u="none" strike="noStrike">
                          <a:solidFill>
                            <a:srgbClr val="000000"/>
                          </a:solidFill>
                          <a:effectLst/>
                          <a:latin typeface="Arial"/>
                        </a:rPr>
                        <a:t>e20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000" b="0" i="0" u="none" strike="noStrike">
                          <a:solidFill>
                            <a:srgbClr val="000000"/>
                          </a:solidFill>
                          <a:effectLst/>
                          <a:latin typeface="Arial"/>
                        </a:rPr>
                        <a:t>e50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000" b="0" i="0" u="none" strike="noStrike">
                          <a:solidFill>
                            <a:srgbClr val="000000"/>
                          </a:solidFill>
                          <a:effectLst/>
                          <a:latin typeface="Arial"/>
                        </a:rPr>
                        <a:t>e100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000" b="0" i="0" u="none" strike="noStrike">
                          <a:solidFill>
                            <a:srgbClr val="000000"/>
                          </a:solidFill>
                          <a:effectLst/>
                          <a:latin typeface="Arial"/>
                        </a:rPr>
                        <a:t>e200</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000" b="0" i="0" u="none" strike="noStrike">
                          <a:solidFill>
                            <a:srgbClr val="000000"/>
                          </a:solidFill>
                          <a:effectLst/>
                          <a:latin typeface="Arial"/>
                        </a:rPr>
                        <a:t>e500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000" b="0" i="0" u="none" strike="noStrike">
                          <a:solidFill>
                            <a:srgbClr val="000000"/>
                          </a:solidFill>
                          <a:effectLst/>
                          <a:latin typeface="Arial"/>
                        </a:rPr>
                        <a:t>e1000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857339958"/>
                  </a:ext>
                </a:extLst>
              </a:tr>
              <a:tr h="211937">
                <a:tc>
                  <a:txBody>
                    <a:bodyPr/>
                    <a:lstStyle/>
                    <a:p>
                      <a:pPr algn="ctr" fontAlgn="b"/>
                      <a:r>
                        <a:rPr lang="en-US" sz="800" b="0" i="0" u="none" strike="noStrike">
                          <a:solidFill>
                            <a:srgbClr val="000000"/>
                          </a:solidFill>
                          <a:effectLst/>
                          <a:latin typeface="Arial"/>
                        </a:rPr>
                        <a:t>91147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800" b="0" i="0" u="none" strike="noStrike">
                          <a:solidFill>
                            <a:srgbClr val="000000"/>
                          </a:solidFill>
                          <a:effectLst/>
                          <a:latin typeface="Arial"/>
                        </a:rPr>
                        <a:t>2.26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800" b="0" i="0" u="none" strike="noStrike">
                          <a:solidFill>
                            <a:srgbClr val="000000"/>
                          </a:solidFill>
                          <a:effectLst/>
                          <a:latin typeface="Arial"/>
                        </a:rPr>
                        <a:t>2.45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800" b="0" i="0" u="none" strike="noStrike">
                          <a:solidFill>
                            <a:srgbClr val="000000"/>
                          </a:solidFill>
                          <a:effectLst/>
                          <a:latin typeface="Arial"/>
                        </a:rPr>
                        <a:t>2.69</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800" b="0" i="0" u="none" strike="noStrike">
                          <a:solidFill>
                            <a:srgbClr val="000000"/>
                          </a:solidFill>
                          <a:effectLst/>
                          <a:latin typeface="Arial"/>
                        </a:rPr>
                        <a:t>2.85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800" b="0" i="0" u="none" strike="noStrike">
                          <a:solidFill>
                            <a:srgbClr val="000000"/>
                          </a:solidFill>
                          <a:effectLst/>
                          <a:latin typeface="Arial"/>
                        </a:rPr>
                        <a:t>2.98</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800" b="0" i="0" u="none" strike="noStrike">
                          <a:solidFill>
                            <a:srgbClr val="000000"/>
                          </a:solidFill>
                          <a:effectLst/>
                          <a:latin typeface="Arial"/>
                        </a:rPr>
                        <a:t>3.11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800" b="0" i="0" u="none" strike="noStrike">
                          <a:solidFill>
                            <a:srgbClr val="000000"/>
                          </a:solidFill>
                          <a:effectLst/>
                          <a:latin typeface="Arial"/>
                        </a:rPr>
                        <a:t>3.18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37243961"/>
                  </a:ext>
                </a:extLst>
              </a:tr>
              <a:tr h="211937">
                <a:tc>
                  <a:txBody>
                    <a:bodyPr/>
                    <a:lstStyle/>
                    <a:p>
                      <a:pPr algn="ctr" fontAlgn="b"/>
                      <a:r>
                        <a:rPr lang="en-US" sz="800" b="0" i="0" u="none" strike="noStrike">
                          <a:solidFill>
                            <a:srgbClr val="000000"/>
                          </a:solidFill>
                          <a:effectLst/>
                          <a:latin typeface="Arial"/>
                        </a:rPr>
                        <a:t>91148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800" b="0" i="0" u="none" strike="noStrike">
                          <a:solidFill>
                            <a:srgbClr val="000000"/>
                          </a:solidFill>
                          <a:effectLst/>
                          <a:latin typeface="Arial"/>
                        </a:rPr>
                        <a:t>2.27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800" b="0" i="0" u="none" strike="noStrike">
                          <a:solidFill>
                            <a:srgbClr val="000000"/>
                          </a:solidFill>
                          <a:effectLst/>
                          <a:latin typeface="Arial"/>
                        </a:rPr>
                        <a:t>2.45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800" b="0" i="0" u="none" strike="noStrike">
                          <a:solidFill>
                            <a:srgbClr val="000000"/>
                          </a:solidFill>
                          <a:effectLst/>
                          <a:latin typeface="Arial"/>
                        </a:rPr>
                        <a:t>2.68</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800" b="0" i="0" u="none" strike="noStrike">
                          <a:solidFill>
                            <a:srgbClr val="000000"/>
                          </a:solidFill>
                          <a:effectLst/>
                          <a:latin typeface="Arial"/>
                        </a:rPr>
                        <a:t>2.85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800" b="0" i="0" u="none" strike="noStrike">
                          <a:solidFill>
                            <a:srgbClr val="000000"/>
                          </a:solidFill>
                          <a:effectLst/>
                          <a:latin typeface="Arial"/>
                        </a:rPr>
                        <a:t>2.97</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800" b="0" i="0" u="none" strike="noStrike">
                          <a:solidFill>
                            <a:srgbClr val="000000"/>
                          </a:solidFill>
                          <a:effectLst/>
                          <a:latin typeface="Arial"/>
                        </a:rPr>
                        <a:t>3.10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800" b="0" i="0" u="none" strike="noStrike">
                          <a:solidFill>
                            <a:srgbClr val="000000"/>
                          </a:solidFill>
                          <a:effectLst/>
                          <a:latin typeface="Arial"/>
                        </a:rPr>
                        <a:t>3.18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58891301"/>
                  </a:ext>
                </a:extLst>
              </a:tr>
              <a:tr h="211937">
                <a:tc>
                  <a:txBody>
                    <a:bodyPr/>
                    <a:lstStyle/>
                    <a:p>
                      <a:pPr algn="ctr" fontAlgn="b"/>
                      <a:r>
                        <a:rPr lang="en-US" sz="800" b="0" i="0" u="none" strike="noStrike">
                          <a:solidFill>
                            <a:srgbClr val="000000"/>
                          </a:solidFill>
                          <a:effectLst/>
                          <a:latin typeface="Arial"/>
                        </a:rPr>
                        <a:t>91160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800" b="0" i="0" u="none" strike="noStrike">
                          <a:solidFill>
                            <a:srgbClr val="000000"/>
                          </a:solidFill>
                          <a:effectLst/>
                          <a:latin typeface="Arial"/>
                        </a:rPr>
                        <a:t>2.27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800" b="0" i="0" u="none" strike="noStrike">
                          <a:solidFill>
                            <a:srgbClr val="000000"/>
                          </a:solidFill>
                          <a:effectLst/>
                          <a:latin typeface="Arial"/>
                        </a:rPr>
                        <a:t>2.46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800" b="0" i="0" u="none" strike="noStrike">
                          <a:solidFill>
                            <a:srgbClr val="000000"/>
                          </a:solidFill>
                          <a:effectLst/>
                          <a:latin typeface="Arial"/>
                        </a:rPr>
                        <a:t>2.69</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800" b="0" i="0" u="none" strike="noStrike">
                          <a:solidFill>
                            <a:srgbClr val="000000"/>
                          </a:solidFill>
                          <a:effectLst/>
                          <a:latin typeface="Arial"/>
                        </a:rPr>
                        <a:t>2.84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800" b="0" i="0" u="none" strike="noStrike">
                          <a:solidFill>
                            <a:srgbClr val="000000"/>
                          </a:solidFill>
                          <a:effectLst/>
                          <a:latin typeface="Arial"/>
                        </a:rPr>
                        <a:t>2.98</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800" b="0" i="0" u="none" strike="noStrike">
                          <a:solidFill>
                            <a:srgbClr val="000000"/>
                          </a:solidFill>
                          <a:effectLst/>
                          <a:latin typeface="Arial"/>
                        </a:rPr>
                        <a:t>3.11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800" b="0" i="0" u="none" strike="noStrike">
                          <a:solidFill>
                            <a:srgbClr val="000000"/>
                          </a:solidFill>
                          <a:effectLst/>
                          <a:latin typeface="Arial"/>
                        </a:rPr>
                        <a:t>3.18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56904497"/>
                  </a:ext>
                </a:extLst>
              </a:tr>
              <a:tr h="292674">
                <a:tc>
                  <a:txBody>
                    <a:bodyPr/>
                    <a:lstStyle/>
                    <a:p>
                      <a:pPr algn="ctr" fontAlgn="b"/>
                      <a:r>
                        <a:rPr lang="en-US" sz="800" b="0" i="0" u="none" strike="noStrike">
                          <a:solidFill>
                            <a:srgbClr val="000000"/>
                          </a:solidFill>
                          <a:effectLst/>
                          <a:latin typeface="Arial"/>
                        </a:rPr>
                        <a:t>91794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800" b="0" i="0" u="none" strike="noStrike">
                          <a:solidFill>
                            <a:srgbClr val="000000"/>
                          </a:solidFill>
                          <a:effectLst/>
                          <a:latin typeface="Arial"/>
                        </a:rPr>
                        <a:t>2.27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800" b="0" i="0" u="none" strike="noStrike">
                          <a:solidFill>
                            <a:srgbClr val="000000"/>
                          </a:solidFill>
                          <a:effectLst/>
                          <a:latin typeface="Arial"/>
                        </a:rPr>
                        <a:t>2.45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800" b="0" i="0" u="none" strike="noStrike">
                          <a:solidFill>
                            <a:srgbClr val="000000"/>
                          </a:solidFill>
                          <a:effectLst/>
                          <a:latin typeface="Arial"/>
                        </a:rPr>
                        <a:t>2.69</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800" b="0" i="0" u="none" strike="noStrike">
                          <a:solidFill>
                            <a:srgbClr val="000000"/>
                          </a:solidFill>
                          <a:effectLst/>
                          <a:latin typeface="Arial"/>
                        </a:rPr>
                        <a:t>2.85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800" b="0" i="0" u="none" strike="noStrike">
                          <a:solidFill>
                            <a:srgbClr val="000000"/>
                          </a:solidFill>
                          <a:effectLst/>
                          <a:latin typeface="Arial"/>
                        </a:rPr>
                        <a:t>2.98</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800" b="0" i="0" u="none" strike="noStrike">
                          <a:solidFill>
                            <a:srgbClr val="000000"/>
                          </a:solidFill>
                          <a:effectLst/>
                          <a:latin typeface="Arial"/>
                        </a:rPr>
                        <a:t>3.10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800" b="0" i="0" u="none" strike="noStrike">
                          <a:solidFill>
                            <a:srgbClr val="000000"/>
                          </a:solidFill>
                          <a:effectLst/>
                          <a:latin typeface="Arial"/>
                        </a:rPr>
                        <a:t>3.18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43729436"/>
                  </a:ext>
                </a:extLst>
              </a:tr>
              <a:tr h="403689">
                <a:tc gridSpan="8">
                  <a:txBody>
                    <a:bodyPr/>
                    <a:lstStyle/>
                    <a:p>
                      <a:pPr lvl="0" algn="l">
                        <a:buNone/>
                      </a:pPr>
                      <a:r>
                        <a:rPr lang="en-US" sz="1100" b="0" i="0" u="none" strike="noStrike">
                          <a:solidFill>
                            <a:srgbClr val="000000"/>
                          </a:solidFill>
                          <a:effectLst/>
                          <a:latin typeface="Arial"/>
                        </a:rPr>
                        <a:t>Wave Heights (feet), Future Conditions: </a:t>
                      </a:r>
                      <a:br>
                        <a:rPr lang="en-US" sz="1100" b="0" i="0" u="none" strike="noStrike">
                          <a:solidFill>
                            <a:srgbClr val="000000"/>
                          </a:solidFill>
                          <a:effectLst/>
                          <a:latin typeface="Arial"/>
                        </a:rPr>
                      </a:br>
                      <a:r>
                        <a:rPr lang="en-US" sz="1100" b="0" i="0" u="none" strike="noStrike">
                          <a:solidFill>
                            <a:srgbClr val="000000"/>
                          </a:solidFill>
                          <a:effectLst/>
                          <a:latin typeface="Arial"/>
                        </a:rPr>
                        <a:t>3.3 feet SLR</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marL="9525" marR="9525" marT="9525"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92230752"/>
                  </a:ext>
                </a:extLst>
              </a:tr>
              <a:tr h="232121">
                <a:tc>
                  <a:txBody>
                    <a:bodyPr/>
                    <a:lstStyle/>
                    <a:p>
                      <a:pPr lvl="0" algn="ctr">
                        <a:buNone/>
                      </a:pPr>
                      <a:r>
                        <a:rPr lang="en-US" sz="1000" b="0" i="0" u="none" strike="noStrike">
                          <a:solidFill>
                            <a:srgbClr val="000000"/>
                          </a:solidFill>
                          <a:effectLst/>
                          <a:latin typeface="Arial"/>
                        </a:rPr>
                        <a:t>Node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000" b="0" i="0" u="none" strike="noStrike">
                          <a:solidFill>
                            <a:srgbClr val="000000"/>
                          </a:solidFill>
                          <a:effectLst/>
                          <a:latin typeface="Arial"/>
                        </a:rPr>
                        <a:t>e10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000" b="0" i="0" u="none" strike="noStrike">
                          <a:solidFill>
                            <a:srgbClr val="000000"/>
                          </a:solidFill>
                          <a:effectLst/>
                          <a:latin typeface="Arial"/>
                        </a:rPr>
                        <a:t>e20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000" b="0" i="0" u="none" strike="noStrike">
                          <a:solidFill>
                            <a:srgbClr val="000000"/>
                          </a:solidFill>
                          <a:effectLst/>
                          <a:latin typeface="Arial"/>
                        </a:rPr>
                        <a:t>e50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000" b="0" i="0" u="none" strike="noStrike">
                          <a:solidFill>
                            <a:srgbClr val="000000"/>
                          </a:solidFill>
                          <a:effectLst/>
                          <a:latin typeface="Arial"/>
                        </a:rPr>
                        <a:t>e100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000" b="0" i="0" u="none" strike="noStrike">
                          <a:solidFill>
                            <a:srgbClr val="000000"/>
                          </a:solidFill>
                          <a:effectLst/>
                          <a:latin typeface="Arial"/>
                        </a:rPr>
                        <a:t>e200</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000" b="0" i="0" u="none" strike="noStrike">
                          <a:solidFill>
                            <a:srgbClr val="000000"/>
                          </a:solidFill>
                          <a:effectLst/>
                          <a:latin typeface="Arial"/>
                        </a:rPr>
                        <a:t>e500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000" b="0" i="0" u="none" strike="noStrike">
                          <a:solidFill>
                            <a:srgbClr val="000000"/>
                          </a:solidFill>
                          <a:effectLst/>
                          <a:latin typeface="Arial"/>
                        </a:rPr>
                        <a:t>e1000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653452981"/>
                  </a:ext>
                </a:extLst>
              </a:tr>
              <a:tr h="232121">
                <a:tc>
                  <a:txBody>
                    <a:bodyPr/>
                    <a:lstStyle/>
                    <a:p>
                      <a:pPr algn="ctr" fontAlgn="b"/>
                      <a:r>
                        <a:rPr lang="en-US" sz="800" b="0" i="0" u="none" strike="noStrike">
                          <a:solidFill>
                            <a:srgbClr val="000000"/>
                          </a:solidFill>
                          <a:effectLst/>
                          <a:latin typeface="Arial"/>
                        </a:rPr>
                        <a:t>91147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800" b="0" i="0" u="none" strike="noStrike">
                          <a:solidFill>
                            <a:srgbClr val="000000"/>
                          </a:solidFill>
                          <a:effectLst/>
                          <a:latin typeface="Arial"/>
                        </a:rPr>
                        <a:t>2.46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800" b="0" i="0" u="none" strike="noStrike">
                          <a:solidFill>
                            <a:srgbClr val="000000"/>
                          </a:solidFill>
                          <a:effectLst/>
                          <a:latin typeface="Arial"/>
                        </a:rPr>
                        <a:t>2.70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800" b="0" i="0" u="none" strike="noStrike">
                          <a:solidFill>
                            <a:srgbClr val="000000"/>
                          </a:solidFill>
                          <a:effectLst/>
                          <a:latin typeface="Arial"/>
                        </a:rPr>
                        <a:t>2.96</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800" b="0" i="0" u="none" strike="noStrike">
                          <a:solidFill>
                            <a:srgbClr val="000000"/>
                          </a:solidFill>
                          <a:effectLst/>
                          <a:latin typeface="Arial"/>
                        </a:rPr>
                        <a:t>3.12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800" b="0" i="0" u="none" strike="noStrike">
                          <a:solidFill>
                            <a:srgbClr val="000000"/>
                          </a:solidFill>
                          <a:effectLst/>
                          <a:latin typeface="Arial"/>
                        </a:rPr>
                        <a:t>3.26</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800" b="0" i="0" u="none" strike="noStrike">
                          <a:solidFill>
                            <a:srgbClr val="000000"/>
                          </a:solidFill>
                          <a:effectLst/>
                          <a:latin typeface="Arial"/>
                        </a:rPr>
                        <a:t>3.41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800" b="0" i="0" u="none" strike="noStrike">
                          <a:solidFill>
                            <a:srgbClr val="000000"/>
                          </a:solidFill>
                          <a:effectLst/>
                          <a:latin typeface="Arial"/>
                        </a:rPr>
                        <a:t>3.51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9454129"/>
                  </a:ext>
                </a:extLst>
              </a:tr>
              <a:tr h="211937">
                <a:tc>
                  <a:txBody>
                    <a:bodyPr/>
                    <a:lstStyle/>
                    <a:p>
                      <a:pPr algn="ctr" fontAlgn="b"/>
                      <a:r>
                        <a:rPr lang="en-US" sz="800" b="0" i="0" u="none" strike="noStrike">
                          <a:solidFill>
                            <a:srgbClr val="000000"/>
                          </a:solidFill>
                          <a:effectLst/>
                          <a:latin typeface="Arial"/>
                        </a:rPr>
                        <a:t>91148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800" b="0" i="0" u="none" strike="noStrike">
                          <a:solidFill>
                            <a:srgbClr val="000000"/>
                          </a:solidFill>
                          <a:effectLst/>
                          <a:latin typeface="Arial"/>
                        </a:rPr>
                        <a:t>2.85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800" b="0" i="0" u="none" strike="noStrike">
                          <a:solidFill>
                            <a:srgbClr val="000000"/>
                          </a:solidFill>
                          <a:effectLst/>
                          <a:latin typeface="Arial"/>
                        </a:rPr>
                        <a:t>3.23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800" b="0" i="0" u="none" strike="noStrike">
                          <a:solidFill>
                            <a:srgbClr val="000000"/>
                          </a:solidFill>
                          <a:effectLst/>
                          <a:latin typeface="Arial"/>
                        </a:rPr>
                        <a:t>3.64</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800" b="0" i="0" u="none" strike="noStrike">
                          <a:solidFill>
                            <a:srgbClr val="000000"/>
                          </a:solidFill>
                          <a:effectLst/>
                          <a:latin typeface="Arial"/>
                        </a:rPr>
                        <a:t>3.89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800" b="0" i="0" u="none" strike="noStrike">
                          <a:solidFill>
                            <a:srgbClr val="000000"/>
                          </a:solidFill>
                          <a:effectLst/>
                          <a:latin typeface="Arial"/>
                        </a:rPr>
                        <a:t>4.10</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800" b="0" i="0" u="none" strike="noStrike">
                          <a:solidFill>
                            <a:srgbClr val="000000"/>
                          </a:solidFill>
                          <a:effectLst/>
                          <a:latin typeface="Arial"/>
                        </a:rPr>
                        <a:t>4.34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800" b="0" i="0" u="none" strike="noStrike">
                          <a:solidFill>
                            <a:srgbClr val="000000"/>
                          </a:solidFill>
                          <a:effectLst/>
                          <a:latin typeface="Arial"/>
                        </a:rPr>
                        <a:t>4.49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50845739"/>
                  </a:ext>
                </a:extLst>
              </a:tr>
              <a:tr h="211937">
                <a:tc>
                  <a:txBody>
                    <a:bodyPr/>
                    <a:lstStyle/>
                    <a:p>
                      <a:pPr algn="ctr" fontAlgn="b"/>
                      <a:r>
                        <a:rPr lang="en-US" sz="800" b="0" i="0" u="none" strike="noStrike">
                          <a:solidFill>
                            <a:srgbClr val="000000"/>
                          </a:solidFill>
                          <a:effectLst/>
                          <a:latin typeface="Arial"/>
                        </a:rPr>
                        <a:t>91160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800" b="0" i="0" u="none" strike="noStrike">
                          <a:solidFill>
                            <a:srgbClr val="000000"/>
                          </a:solidFill>
                          <a:effectLst/>
                          <a:latin typeface="Arial"/>
                        </a:rPr>
                        <a:t>2.54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800" b="0" i="0" u="none" strike="noStrike">
                          <a:solidFill>
                            <a:srgbClr val="000000"/>
                          </a:solidFill>
                          <a:effectLst/>
                          <a:latin typeface="Arial"/>
                        </a:rPr>
                        <a:t>2.81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800" b="0" i="0" u="none" strike="noStrike">
                          <a:solidFill>
                            <a:srgbClr val="000000"/>
                          </a:solidFill>
                          <a:effectLst/>
                          <a:latin typeface="Arial"/>
                        </a:rPr>
                        <a:t>3.11</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800" b="0" i="0" u="none" strike="noStrike">
                          <a:solidFill>
                            <a:srgbClr val="000000"/>
                          </a:solidFill>
                          <a:effectLst/>
                          <a:latin typeface="Arial"/>
                        </a:rPr>
                        <a:t>3.29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800" b="0" i="0" u="none" strike="noStrike">
                          <a:solidFill>
                            <a:srgbClr val="000000"/>
                          </a:solidFill>
                          <a:effectLst/>
                          <a:latin typeface="Arial"/>
                        </a:rPr>
                        <a:t>3.44</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800" b="0" i="0" u="none" strike="noStrike">
                          <a:solidFill>
                            <a:srgbClr val="000000"/>
                          </a:solidFill>
                          <a:effectLst/>
                          <a:latin typeface="Arial"/>
                        </a:rPr>
                        <a:t>3.61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800" b="0" i="0" u="none" strike="noStrike">
                          <a:solidFill>
                            <a:srgbClr val="000000"/>
                          </a:solidFill>
                          <a:effectLst/>
                          <a:latin typeface="Arial"/>
                        </a:rPr>
                        <a:t>3.72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71448995"/>
                  </a:ext>
                </a:extLst>
              </a:tr>
              <a:tr h="292674">
                <a:tc>
                  <a:txBody>
                    <a:bodyPr/>
                    <a:lstStyle/>
                    <a:p>
                      <a:pPr algn="ctr" fontAlgn="b"/>
                      <a:r>
                        <a:rPr lang="en-US" sz="800" b="0" i="0" u="none" strike="noStrike">
                          <a:solidFill>
                            <a:srgbClr val="000000"/>
                          </a:solidFill>
                          <a:effectLst/>
                          <a:latin typeface="Arial"/>
                        </a:rPr>
                        <a:t>91794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800" b="0" i="0" u="none" strike="noStrike">
                          <a:solidFill>
                            <a:srgbClr val="000000"/>
                          </a:solidFill>
                          <a:effectLst/>
                          <a:latin typeface="Arial"/>
                        </a:rPr>
                        <a:t>2.25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800" b="0" i="0" u="none" strike="noStrike">
                          <a:solidFill>
                            <a:srgbClr val="000000"/>
                          </a:solidFill>
                          <a:effectLst/>
                          <a:latin typeface="Arial"/>
                        </a:rPr>
                        <a:t>2.42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800" b="0" i="0" u="none" strike="noStrike">
                          <a:solidFill>
                            <a:srgbClr val="000000"/>
                          </a:solidFill>
                          <a:effectLst/>
                          <a:latin typeface="Arial"/>
                        </a:rPr>
                        <a:t>2.61</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800" b="0" i="0" u="none" strike="noStrike">
                          <a:solidFill>
                            <a:srgbClr val="000000"/>
                          </a:solidFill>
                          <a:effectLst/>
                          <a:latin typeface="Arial"/>
                        </a:rPr>
                        <a:t>2.72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800" b="0" i="0" u="none" strike="noStrike">
                          <a:solidFill>
                            <a:srgbClr val="000000"/>
                          </a:solidFill>
                          <a:effectLst/>
                          <a:latin typeface="Arial"/>
                        </a:rPr>
                        <a:t>2.82</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800" b="0" i="0" u="none" strike="noStrike">
                          <a:solidFill>
                            <a:srgbClr val="000000"/>
                          </a:solidFill>
                          <a:effectLst/>
                          <a:latin typeface="Arial"/>
                        </a:rPr>
                        <a:t>2.93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800" b="0" i="0" u="none" strike="noStrike">
                          <a:solidFill>
                            <a:srgbClr val="000000"/>
                          </a:solidFill>
                          <a:effectLst/>
                          <a:latin typeface="Arial"/>
                        </a:rPr>
                        <a:t>3.01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2007508"/>
                  </a:ext>
                </a:extLst>
              </a:tr>
            </a:tbl>
          </a:graphicData>
        </a:graphic>
      </p:graphicFrame>
      <p:pic>
        <p:nvPicPr>
          <p:cNvPr id="10" name="Picture 9" descr="A map of a pilot area&#10;&#10;AI-generated content may be incorrect.">
            <a:extLst>
              <a:ext uri="{FF2B5EF4-FFF2-40B4-BE49-F238E27FC236}">
                <a16:creationId xmlns:a16="http://schemas.microsoft.com/office/drawing/2014/main" id="{4008BBA6-E2E2-5C1F-1D7F-6DC7ADA92FE4}"/>
              </a:ext>
            </a:extLst>
          </p:cNvPr>
          <p:cNvPicPr>
            <a:picLocks noChangeAspect="1"/>
          </p:cNvPicPr>
          <p:nvPr/>
        </p:nvPicPr>
        <p:blipFill>
          <a:blip r:embed="rId2"/>
          <a:stretch>
            <a:fillRect/>
          </a:stretch>
        </p:blipFill>
        <p:spPr>
          <a:xfrm>
            <a:off x="284707" y="3401990"/>
            <a:ext cx="3585054" cy="2882814"/>
          </a:xfrm>
          <a:prstGeom prst="rect">
            <a:avLst/>
          </a:prstGeom>
        </p:spPr>
      </p:pic>
      <p:sp>
        <p:nvSpPr>
          <p:cNvPr id="11" name="Oval 10">
            <a:extLst>
              <a:ext uri="{FF2B5EF4-FFF2-40B4-BE49-F238E27FC236}">
                <a16:creationId xmlns:a16="http://schemas.microsoft.com/office/drawing/2014/main" id="{30EA12F0-3130-3AD3-1EFA-5BD4713ABAB1}"/>
              </a:ext>
            </a:extLst>
          </p:cNvPr>
          <p:cNvSpPr/>
          <p:nvPr/>
        </p:nvSpPr>
        <p:spPr>
          <a:xfrm>
            <a:off x="3050088" y="4213964"/>
            <a:ext cx="256785" cy="235909"/>
          </a:xfrm>
          <a:prstGeom prst="ellipse">
            <a:avLst/>
          </a:prstGeom>
          <a:noFill/>
          <a:ln w="28575">
            <a:solidFill>
              <a:srgbClr val="FF000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Left Brace 12">
            <a:extLst>
              <a:ext uri="{FF2B5EF4-FFF2-40B4-BE49-F238E27FC236}">
                <a16:creationId xmlns:a16="http://schemas.microsoft.com/office/drawing/2014/main" id="{3582522B-668B-875C-485D-7B25509AE3FA}"/>
              </a:ext>
            </a:extLst>
          </p:cNvPr>
          <p:cNvSpPr/>
          <p:nvPr/>
        </p:nvSpPr>
        <p:spPr>
          <a:xfrm>
            <a:off x="4059778" y="3424564"/>
            <a:ext cx="343339" cy="2855933"/>
          </a:xfrm>
          <a:prstGeom prst="leftBrace">
            <a:avLst/>
          </a:prstGeom>
          <a:ln w="19050" cap="rnd">
            <a:solidFill>
              <a:srgbClr val="FF0000"/>
            </a:solidFill>
            <a:prstDash val="sysDot"/>
            <a:roun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 name="Left Brace 13">
            <a:extLst>
              <a:ext uri="{FF2B5EF4-FFF2-40B4-BE49-F238E27FC236}">
                <a16:creationId xmlns:a16="http://schemas.microsoft.com/office/drawing/2014/main" id="{62FAA368-CE88-3048-60A6-D090169987FB}"/>
              </a:ext>
            </a:extLst>
          </p:cNvPr>
          <p:cNvSpPr/>
          <p:nvPr/>
        </p:nvSpPr>
        <p:spPr>
          <a:xfrm rot="10800000">
            <a:off x="8036791" y="3424563"/>
            <a:ext cx="343339" cy="2855933"/>
          </a:xfrm>
          <a:prstGeom prst="leftBrace">
            <a:avLst/>
          </a:prstGeom>
          <a:ln w="19050" cap="rnd">
            <a:solidFill>
              <a:srgbClr val="FF0000"/>
            </a:solidFill>
            <a:prstDash val="sysDot"/>
            <a:roun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16" name="Picture 15" descr="A diagram of a wave&#10;&#10;AI-generated content may be incorrect.">
            <a:extLst>
              <a:ext uri="{FF2B5EF4-FFF2-40B4-BE49-F238E27FC236}">
                <a16:creationId xmlns:a16="http://schemas.microsoft.com/office/drawing/2014/main" id="{F4F6D4BE-4C62-F8EF-8ECA-E475C00F4F70}"/>
              </a:ext>
            </a:extLst>
          </p:cNvPr>
          <p:cNvPicPr>
            <a:picLocks noChangeAspect="1"/>
          </p:cNvPicPr>
          <p:nvPr/>
        </p:nvPicPr>
        <p:blipFill>
          <a:blip r:embed="rId3"/>
          <a:stretch>
            <a:fillRect/>
          </a:stretch>
        </p:blipFill>
        <p:spPr>
          <a:xfrm>
            <a:off x="8655681" y="3424173"/>
            <a:ext cx="3252201" cy="2984587"/>
          </a:xfrm>
          <a:prstGeom prst="rect">
            <a:avLst/>
          </a:prstGeom>
        </p:spPr>
      </p:pic>
      <p:sp>
        <p:nvSpPr>
          <p:cNvPr id="12" name="Content Placeholder 3">
            <a:extLst>
              <a:ext uri="{FF2B5EF4-FFF2-40B4-BE49-F238E27FC236}">
                <a16:creationId xmlns:a16="http://schemas.microsoft.com/office/drawing/2014/main" id="{4A81F7CE-BFA2-B849-9A5B-00CFE1146355}"/>
              </a:ext>
            </a:extLst>
          </p:cNvPr>
          <p:cNvSpPr txBox="1">
            <a:spLocks/>
          </p:cNvSpPr>
          <p:nvPr/>
        </p:nvSpPr>
        <p:spPr>
          <a:xfrm>
            <a:off x="5937339" y="1147780"/>
            <a:ext cx="5882996" cy="2257210"/>
          </a:xfrm>
          <a:prstGeom prst="rect">
            <a:avLst/>
          </a:prstGeom>
        </p:spPr>
        <p:txBody>
          <a:bodyPr vert="horz" wrap="square" lIns="91440" tIns="45720" rIns="91440" bIns="45720" rtlCol="0" anchor="t">
            <a:noAutofit/>
          </a:bodyPr>
          <a:lstStyle>
            <a:lvl1pPr marL="228600" indent="-228600" algn="l" defTabSz="914400" rtl="0" eaLnBrk="1" latinLnBrk="0" hangingPunct="1">
              <a:lnSpc>
                <a:spcPct val="100000"/>
              </a:lnSpc>
              <a:spcBef>
                <a:spcPts val="1000"/>
              </a:spcBef>
              <a:buClr>
                <a:schemeClr val="accent6"/>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1000"/>
              </a:spcBef>
              <a:buClr>
                <a:schemeClr val="accent6"/>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1000"/>
              </a:spcBef>
              <a:buClr>
                <a:schemeClr val="accent6"/>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1000"/>
              </a:spcBef>
              <a:buClr>
                <a:schemeClr val="accent6"/>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1000"/>
              </a:spcBef>
              <a:buClr>
                <a:schemeClr val="accent6"/>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DBF63"/>
              </a:buClr>
              <a:defRPr/>
            </a:pPr>
            <a:r>
              <a:rPr lang="en-US" sz="1800">
                <a:solidFill>
                  <a:schemeClr val="bg1"/>
                </a:solidFill>
                <a:latin typeface="Arial" panose="020B0604020202020204"/>
              </a:rPr>
              <a:t>Nodes extracted near NJTA assets</a:t>
            </a:r>
            <a:endParaRPr lang="en-US" sz="1800">
              <a:solidFill>
                <a:schemeClr val="bg1"/>
              </a:solidFill>
              <a:latin typeface="Arial" panose="020B0604020202020204"/>
              <a:cs typeface="Arial"/>
            </a:endParaRPr>
          </a:p>
          <a:p>
            <a:pPr lvl="1">
              <a:buClr>
                <a:srgbClr val="FDBF63"/>
              </a:buClr>
              <a:buFont typeface="Courier New,monospace" panose="020B0604020202020204" pitchFamily="34" charset="0"/>
              <a:buChar char="o"/>
              <a:defRPr/>
            </a:pPr>
            <a:r>
              <a:rPr lang="en-US" sz="1600">
                <a:solidFill>
                  <a:schemeClr val="bg1"/>
                </a:solidFill>
                <a:latin typeface="Arial" panose="020B0604020202020204"/>
              </a:rPr>
              <a:t>Significant wave heights converted to controlling wave heights</a:t>
            </a:r>
            <a:endParaRPr lang="en-US" sz="1600">
              <a:solidFill>
                <a:schemeClr val="bg1"/>
              </a:solidFill>
              <a:latin typeface="Arial" panose="020B0604020202020204"/>
              <a:cs typeface="Arial"/>
            </a:endParaRPr>
          </a:p>
          <a:p>
            <a:pPr lvl="1">
              <a:buClr>
                <a:srgbClr val="FDBF63"/>
              </a:buClr>
              <a:buFont typeface="Courier New,monospace" panose="020B0604020202020204" pitchFamily="34" charset="0"/>
              <a:buChar char="o"/>
              <a:defRPr/>
            </a:pPr>
            <a:r>
              <a:rPr lang="en-US" sz="1600">
                <a:solidFill>
                  <a:schemeClr val="bg1"/>
                </a:solidFill>
                <a:latin typeface="Arial" panose="020B0604020202020204"/>
              </a:rPr>
              <a:t>Scenarios for 1 and 2 feet of SLR were linearly interpolated</a:t>
            </a:r>
            <a:endParaRPr lang="en-US" sz="1600">
              <a:solidFill>
                <a:schemeClr val="bg1"/>
              </a:solidFill>
              <a:latin typeface="Arial" panose="020B0604020202020204"/>
              <a:cs typeface="Arial"/>
            </a:endParaRPr>
          </a:p>
          <a:p>
            <a:pPr lvl="1">
              <a:buClr>
                <a:srgbClr val="FDBF63"/>
              </a:buClr>
              <a:buFont typeface="Courier New,monospace" panose="020B0604020202020204" pitchFamily="34" charset="0"/>
              <a:buChar char="o"/>
              <a:defRPr/>
            </a:pPr>
            <a:r>
              <a:rPr lang="en-US" sz="1600">
                <a:solidFill>
                  <a:schemeClr val="bg1"/>
                </a:solidFill>
                <a:latin typeface="Arial" panose="020B0604020202020204"/>
              </a:rPr>
              <a:t>Wave height increases capped in areas of </a:t>
            </a:r>
            <a:r>
              <a:rPr lang="en-US" sz="1600">
                <a:solidFill>
                  <a:schemeClr val="bg1"/>
                </a:solidFill>
                <a:latin typeface="Arial" panose="020B0604020202020204"/>
                <a:cs typeface="Arial"/>
              </a:rPr>
              <a:t>limited fetch</a:t>
            </a:r>
            <a:endParaRPr lang="en-US" sz="1600" b="0" i="0" u="none" strike="noStrike" kern="1200" cap="none" spc="0" normalizeH="0" baseline="0" noProof="0">
              <a:ln>
                <a:noFill/>
              </a:ln>
              <a:solidFill>
                <a:schemeClr val="bg1"/>
              </a:solidFill>
              <a:effectLst/>
              <a:uLnTx/>
              <a:uFillTx/>
              <a:latin typeface="Arial" panose="020B0604020202020204"/>
              <a:cs typeface="Arial"/>
            </a:endParaRPr>
          </a:p>
          <a:p>
            <a:pPr>
              <a:spcBef>
                <a:spcPts val="600"/>
              </a:spcBef>
              <a:buClr>
                <a:srgbClr val="BED83B"/>
              </a:buClr>
            </a:pPr>
            <a:endParaRPr lang="en-US" sz="1200" b="0" i="0" u="none" strike="noStrike" kern="1200" cap="none" spc="0" normalizeH="0" baseline="0" noProof="0">
              <a:ln>
                <a:noFill/>
              </a:ln>
              <a:solidFill>
                <a:srgbClr val="202020"/>
              </a:solidFill>
              <a:effectLst/>
              <a:uLnTx/>
              <a:uFillTx/>
              <a:latin typeface="Arial" panose="020B0604020202020204"/>
              <a:cs typeface="Arial"/>
            </a:endParaRPr>
          </a:p>
          <a:p>
            <a:pPr marL="228600" marR="0" lvl="0" indent="-228600" algn="l" defTabSz="914400" rtl="0" eaLnBrk="1" fontAlgn="auto" latinLnBrk="0" hangingPunct="1">
              <a:lnSpc>
                <a:spcPct val="100000"/>
              </a:lnSpc>
              <a:spcBef>
                <a:spcPts val="600"/>
              </a:spcBef>
              <a:spcAft>
                <a:spcPts val="0"/>
              </a:spcAft>
              <a:buClr>
                <a:srgbClr val="BED83B"/>
              </a:buClr>
              <a:buSzTx/>
              <a:buFont typeface="Arial" panose="020B0604020202020204" pitchFamily="34" charset="0"/>
              <a:buChar char="•"/>
              <a:tabLst/>
              <a:defRPr/>
            </a:pPr>
            <a:endParaRPr kumimoji="0" lang="en-US" sz="2000" b="0" i="0" u="none" strike="noStrike" kern="1200" cap="none" spc="0" normalizeH="0" baseline="0" noProof="0">
              <a:ln>
                <a:noFill/>
              </a:ln>
              <a:solidFill>
                <a:srgbClr val="202020"/>
              </a:solidFill>
              <a:effectLst/>
              <a:uLnTx/>
              <a:uFillTx/>
              <a:latin typeface="Arial" panose="020B0604020202020204"/>
              <a:ea typeface="+mn-ea"/>
              <a:cs typeface="Arial"/>
            </a:endParaRPr>
          </a:p>
          <a:p>
            <a:pPr marL="228600" marR="0" lvl="0" indent="-228600" algn="l" defTabSz="914400" rtl="0" eaLnBrk="1" fontAlgn="auto" latinLnBrk="0" hangingPunct="1">
              <a:lnSpc>
                <a:spcPct val="100000"/>
              </a:lnSpc>
              <a:spcBef>
                <a:spcPts val="600"/>
              </a:spcBef>
              <a:spcAft>
                <a:spcPts val="0"/>
              </a:spcAft>
              <a:buClr>
                <a:srgbClr val="FDBF63"/>
              </a:buClr>
              <a:buSzTx/>
              <a:buFont typeface="Arial" panose="020B0604020202020204" pitchFamily="34" charset="0"/>
              <a:buChar char="•"/>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a:p>
            <a:pPr marL="228600" marR="0" lvl="0" indent="-228600" algn="l" defTabSz="914400" rtl="0" eaLnBrk="1" fontAlgn="auto" latinLnBrk="0" hangingPunct="1">
              <a:lnSpc>
                <a:spcPct val="100000"/>
              </a:lnSpc>
              <a:spcBef>
                <a:spcPts val="600"/>
              </a:spcBef>
              <a:spcAft>
                <a:spcPts val="0"/>
              </a:spcAft>
              <a:buClr>
                <a:srgbClr val="FDBF63"/>
              </a:buClr>
              <a:buSzTx/>
              <a:buFont typeface="Arial" panose="020B0604020202020204" pitchFamily="34" charset="0"/>
              <a:buChar char="•"/>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Arial" panose="020B0604020202020204"/>
            </a:endParaRPr>
          </a:p>
          <a:p>
            <a:pPr marL="228600" marR="0" lvl="0" indent="-228600" algn="l" defTabSz="914400" rtl="0" eaLnBrk="1" fontAlgn="auto" latinLnBrk="0" hangingPunct="1">
              <a:lnSpc>
                <a:spcPct val="100000"/>
              </a:lnSpc>
              <a:spcBef>
                <a:spcPts val="600"/>
              </a:spcBef>
              <a:spcAft>
                <a:spcPts val="0"/>
              </a:spcAft>
              <a:buClr>
                <a:srgbClr val="FDBF63"/>
              </a:buClr>
              <a:buSzTx/>
              <a:buFont typeface="Arial" panose="020B0604020202020204" pitchFamily="34" charset="0"/>
              <a:buChar char="•"/>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Arial" panose="020B0604020202020204"/>
            </a:endParaRPr>
          </a:p>
        </p:txBody>
      </p:sp>
      <p:cxnSp>
        <p:nvCxnSpPr>
          <p:cNvPr id="15" name="Straight Arrow Connector 14">
            <a:extLst>
              <a:ext uri="{FF2B5EF4-FFF2-40B4-BE49-F238E27FC236}">
                <a16:creationId xmlns:a16="http://schemas.microsoft.com/office/drawing/2014/main" id="{3F20800D-3980-E1FF-1DC7-A54652AD5149}"/>
              </a:ext>
            </a:extLst>
          </p:cNvPr>
          <p:cNvCxnSpPr/>
          <p:nvPr/>
        </p:nvCxnSpPr>
        <p:spPr>
          <a:xfrm>
            <a:off x="5638800" y="2971800"/>
            <a:ext cx="914400" cy="914400"/>
          </a:xfrm>
          <a:prstGeom prst="straightConnector1">
            <a:avLst/>
          </a:prstGeom>
          <a:ln w="19050" cap="rnd">
            <a:solidFill>
              <a:schemeClr val="tx1"/>
            </a:solidFill>
            <a:prstDash val="sysDot"/>
            <a:round/>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1938AC35-7E19-1D2F-13BC-73EEE59EE514}"/>
              </a:ext>
            </a:extLst>
          </p:cNvPr>
          <p:cNvCxnSpPr/>
          <p:nvPr/>
        </p:nvCxnSpPr>
        <p:spPr>
          <a:xfrm>
            <a:off x="3339099" y="4377715"/>
            <a:ext cx="695196" cy="486427"/>
          </a:xfrm>
          <a:prstGeom prst="straightConnector1">
            <a:avLst/>
          </a:prstGeom>
          <a:ln w="19050" cap="rnd">
            <a:solidFill>
              <a:srgbClr val="FF0000"/>
            </a:solidFill>
            <a:prstDash val="sysDot"/>
            <a:roun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828681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326FEB24-8845-8C08-5DCF-4C326D54B5DA}"/>
              </a:ext>
            </a:extLst>
          </p:cNvPr>
          <p:cNvCxnSpPr/>
          <p:nvPr/>
        </p:nvCxnSpPr>
        <p:spPr>
          <a:xfrm>
            <a:off x="0" y="0"/>
            <a:ext cx="914400" cy="0"/>
          </a:xfrm>
          <a:prstGeom prst="line">
            <a:avLst/>
          </a:prstGeom>
          <a:ln w="0" cap="rnd"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4" name="Title 1"/>
          <p:cNvSpPr>
            <a:spLocks noGrp="1"/>
          </p:cNvSpPr>
          <p:nvPr>
            <p:ph type="title"/>
          </p:nvPr>
        </p:nvSpPr>
        <p:spPr>
          <a:xfrm>
            <a:off x="457199" y="547573"/>
            <a:ext cx="10972800" cy="781602"/>
          </a:xfrm>
        </p:spPr>
        <p:txBody>
          <a:bodyPr anchor="ctr">
            <a:normAutofit/>
          </a:bodyPr>
          <a:lstStyle/>
          <a:p>
            <a:r>
              <a:rPr lang="en-US"/>
              <a:t>Agenda </a:t>
            </a:r>
          </a:p>
        </p:txBody>
      </p:sp>
      <p:sp>
        <p:nvSpPr>
          <p:cNvPr id="6" name="Content Placeholder 3"/>
          <p:cNvSpPr>
            <a:spLocks noGrp="1"/>
          </p:cNvSpPr>
          <p:nvPr>
            <p:ph sz="half" idx="1"/>
          </p:nvPr>
        </p:nvSpPr>
        <p:spPr>
          <a:xfrm>
            <a:off x="731520" y="1825625"/>
            <a:ext cx="5181600" cy="4343400"/>
          </a:xfrm>
        </p:spPr>
        <p:txBody>
          <a:bodyPr>
            <a:normAutofit/>
          </a:bodyPr>
          <a:lstStyle/>
          <a:p>
            <a:pPr marL="514350" indent="-514350">
              <a:spcBef>
                <a:spcPts val="600"/>
              </a:spcBef>
              <a:buClr>
                <a:srgbClr val="DCE714"/>
              </a:buClr>
              <a:buFont typeface="+mj-lt"/>
              <a:buAutoNum type="arabicPeriod"/>
            </a:pPr>
            <a:r>
              <a:rPr lang="en-US">
                <a:solidFill>
                  <a:schemeClr val="bg1"/>
                </a:solidFill>
              </a:rPr>
              <a:t>Resilience Program Overview</a:t>
            </a:r>
          </a:p>
          <a:p>
            <a:pPr marL="514350" indent="-514350">
              <a:spcBef>
                <a:spcPts val="600"/>
              </a:spcBef>
              <a:buClr>
                <a:srgbClr val="DCE714"/>
              </a:buClr>
              <a:buFont typeface="+mj-lt"/>
              <a:buAutoNum type="arabicPeriod"/>
            </a:pPr>
            <a:r>
              <a:rPr lang="en-US">
                <a:solidFill>
                  <a:schemeClr val="bg1"/>
                </a:solidFill>
              </a:rPr>
              <a:t>Exposure and Vulnerability</a:t>
            </a:r>
          </a:p>
          <a:p>
            <a:pPr marL="514350" indent="-514350">
              <a:spcBef>
                <a:spcPts val="600"/>
              </a:spcBef>
              <a:buClr>
                <a:srgbClr val="DCE714"/>
              </a:buClr>
              <a:buFont typeface="+mj-lt"/>
              <a:buAutoNum type="arabicPeriod"/>
            </a:pPr>
            <a:r>
              <a:rPr lang="en-US">
                <a:solidFill>
                  <a:schemeClr val="bg1"/>
                </a:solidFill>
              </a:rPr>
              <a:t>Standard Operating Procedures</a:t>
            </a:r>
          </a:p>
          <a:p>
            <a:pPr marL="514350" indent="-514350">
              <a:spcBef>
                <a:spcPts val="600"/>
              </a:spcBef>
              <a:buClr>
                <a:srgbClr val="DCE714"/>
              </a:buClr>
              <a:buFont typeface="+mj-lt"/>
              <a:buAutoNum type="arabicPeriod"/>
            </a:pPr>
            <a:r>
              <a:rPr lang="en-US">
                <a:solidFill>
                  <a:schemeClr val="bg1"/>
                </a:solidFill>
              </a:rPr>
              <a:t>Next Steps </a:t>
            </a:r>
          </a:p>
        </p:txBody>
      </p:sp>
      <p:pic>
        <p:nvPicPr>
          <p:cNvPr id="1026" name="Picture 2">
            <a:extLst>
              <a:ext uri="{FF2B5EF4-FFF2-40B4-BE49-F238E27FC236}">
                <a16:creationId xmlns:a16="http://schemas.microsoft.com/office/drawing/2014/main" id="{9D851FC2-57E8-CD2A-AAD5-5E4DE3ABF68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84" t="32368" r="-484"/>
          <a:stretch/>
        </p:blipFill>
        <p:spPr bwMode="auto">
          <a:xfrm>
            <a:off x="5913120" y="0"/>
            <a:ext cx="6309403" cy="640079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68C06A58-0A04-A2FE-3BDE-B90BA21B44FF}"/>
              </a:ext>
            </a:extLst>
          </p:cNvPr>
          <p:cNvSpPr/>
          <p:nvPr/>
        </p:nvSpPr>
        <p:spPr>
          <a:xfrm>
            <a:off x="5913120" y="0"/>
            <a:ext cx="6309403" cy="6400798"/>
          </a:xfrm>
          <a:prstGeom prst="rect">
            <a:avLst/>
          </a:prstGeom>
          <a:solidFill>
            <a:srgbClr val="18847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700"/>
          </a:p>
        </p:txBody>
      </p:sp>
    </p:spTree>
    <p:custDataLst>
      <p:custData r:id="rId1"/>
      <p:custData r:id="rId2"/>
    </p:custDataLst>
    <p:extLst>
      <p:ext uri="{BB962C8B-B14F-4D97-AF65-F5344CB8AC3E}">
        <p14:creationId xmlns:p14="http://schemas.microsoft.com/office/powerpoint/2010/main" val="6039614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63F6A5-BE59-E515-9A9C-6B57FF17B1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7C53F5-238D-44F3-0B75-80388D652619}"/>
              </a:ext>
            </a:extLst>
          </p:cNvPr>
          <p:cNvSpPr>
            <a:spLocks noGrp="1"/>
          </p:cNvSpPr>
          <p:nvPr>
            <p:ph type="title"/>
          </p:nvPr>
        </p:nvSpPr>
        <p:spPr/>
        <p:txBody>
          <a:bodyPr/>
          <a:lstStyle/>
          <a:p>
            <a:r>
              <a:rPr lang="en-US">
                <a:solidFill>
                  <a:srgbClr val="0F6036"/>
                </a:solidFill>
                <a:cs typeface="Arial"/>
              </a:rPr>
              <a:t>Wave Assessment: </a:t>
            </a:r>
            <a:r>
              <a:rPr lang="en-US" err="1">
                <a:solidFill>
                  <a:srgbClr val="0F6036"/>
                </a:solidFill>
                <a:cs typeface="Arial"/>
              </a:rPr>
              <a:t>Cheesequake</a:t>
            </a:r>
            <a:r>
              <a:rPr lang="en-US">
                <a:solidFill>
                  <a:srgbClr val="0F6036"/>
                </a:solidFill>
                <a:cs typeface="Arial"/>
              </a:rPr>
              <a:t> Creek</a:t>
            </a:r>
            <a:endParaRPr lang="en-US">
              <a:solidFill>
                <a:srgbClr val="0F6036"/>
              </a:solidFill>
            </a:endParaRPr>
          </a:p>
        </p:txBody>
      </p:sp>
      <p:pic>
        <p:nvPicPr>
          <p:cNvPr id="4" name="Picture 3" descr="A map of a flight area&#10;&#10;AI-generated content may be incorrect.">
            <a:extLst>
              <a:ext uri="{FF2B5EF4-FFF2-40B4-BE49-F238E27FC236}">
                <a16:creationId xmlns:a16="http://schemas.microsoft.com/office/drawing/2014/main" id="{2EC5C957-0C51-2DCA-F1DA-9E4E51DDA93C}"/>
              </a:ext>
            </a:extLst>
          </p:cNvPr>
          <p:cNvPicPr>
            <a:picLocks noChangeAspect="1"/>
          </p:cNvPicPr>
          <p:nvPr/>
        </p:nvPicPr>
        <p:blipFill>
          <a:blip r:embed="rId2"/>
          <a:stretch>
            <a:fillRect/>
          </a:stretch>
        </p:blipFill>
        <p:spPr>
          <a:xfrm>
            <a:off x="2251118" y="1106464"/>
            <a:ext cx="6426726" cy="5177426"/>
          </a:xfrm>
          <a:prstGeom prst="rect">
            <a:avLst/>
          </a:prstGeom>
        </p:spPr>
      </p:pic>
    </p:spTree>
    <p:extLst>
      <p:ext uri="{BB962C8B-B14F-4D97-AF65-F5344CB8AC3E}">
        <p14:creationId xmlns:p14="http://schemas.microsoft.com/office/powerpoint/2010/main" val="18260890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675659A-0FD4-49BA-A744-8A7BA00D7A3E}"/>
              </a:ext>
            </a:extLst>
          </p:cNvPr>
          <p:cNvSpPr>
            <a:spLocks noGrp="1"/>
          </p:cNvSpPr>
          <p:nvPr>
            <p:ph type="title"/>
          </p:nvPr>
        </p:nvSpPr>
        <p:spPr/>
        <p:txBody>
          <a:bodyPr>
            <a:normAutofit/>
          </a:bodyPr>
          <a:lstStyle/>
          <a:p>
            <a:r>
              <a:rPr lang="en-US">
                <a:solidFill>
                  <a:srgbClr val="005F34"/>
                </a:solidFill>
              </a:rPr>
              <a:t>Vulnerability Scoring</a:t>
            </a:r>
          </a:p>
        </p:txBody>
      </p:sp>
      <p:pic>
        <p:nvPicPr>
          <p:cNvPr id="2" name="Picture 1">
            <a:extLst>
              <a:ext uri="{FF2B5EF4-FFF2-40B4-BE49-F238E27FC236}">
                <a16:creationId xmlns:a16="http://schemas.microsoft.com/office/drawing/2014/main" id="{0E8CADFC-4178-4D2C-9CAF-2048396A8545}"/>
              </a:ext>
            </a:extLst>
          </p:cNvPr>
          <p:cNvPicPr>
            <a:picLocks noChangeAspect="1"/>
          </p:cNvPicPr>
          <p:nvPr/>
        </p:nvPicPr>
        <p:blipFill>
          <a:blip r:embed="rId2">
            <a:duotone>
              <a:schemeClr val="accent5">
                <a:shade val="45000"/>
                <a:satMod val="135000"/>
              </a:schemeClr>
              <a:prstClr val="white"/>
            </a:duotone>
          </a:blip>
          <a:stretch>
            <a:fillRect/>
          </a:stretch>
        </p:blipFill>
        <p:spPr>
          <a:xfrm>
            <a:off x="6048293" y="1329857"/>
            <a:ext cx="5032493" cy="4366667"/>
          </a:xfrm>
          <a:prstGeom prst="rect">
            <a:avLst/>
          </a:prstGeom>
        </p:spPr>
      </p:pic>
      <p:sp>
        <p:nvSpPr>
          <p:cNvPr id="6" name="TextBox 5">
            <a:extLst>
              <a:ext uri="{FF2B5EF4-FFF2-40B4-BE49-F238E27FC236}">
                <a16:creationId xmlns:a16="http://schemas.microsoft.com/office/drawing/2014/main" id="{19E01C65-A77D-484C-941C-8AE69CB28F22}"/>
              </a:ext>
            </a:extLst>
          </p:cNvPr>
          <p:cNvSpPr txBox="1"/>
          <p:nvPr/>
        </p:nvSpPr>
        <p:spPr>
          <a:xfrm>
            <a:off x="6234042" y="5801969"/>
            <a:ext cx="5226111" cy="261610"/>
          </a:xfrm>
          <a:prstGeom prst="rect">
            <a:avLst/>
          </a:prstGeom>
          <a:noFill/>
        </p:spPr>
        <p:txBody>
          <a:bodyPr wrap="none" rtlCol="0">
            <a:spAutoFit/>
          </a:bodyPr>
          <a:lstStyle/>
          <a:p>
            <a:pPr>
              <a:buClr>
                <a:schemeClr val="bg2"/>
              </a:buClr>
            </a:pPr>
            <a:r>
              <a:rPr lang="en-US" sz="1100" b="1">
                <a:solidFill>
                  <a:schemeClr val="bg2">
                    <a:lumMod val="50000"/>
                  </a:schemeClr>
                </a:solidFill>
              </a:rPr>
              <a:t>Source</a:t>
            </a:r>
            <a:r>
              <a:rPr lang="en-US" sz="1100">
                <a:solidFill>
                  <a:schemeClr val="bg2">
                    <a:lumMod val="50000"/>
                  </a:schemeClr>
                </a:solidFill>
              </a:rPr>
              <a:t>: U.S. DOT Gulf Coast Study, Phase 2 Fact Sheet (</a:t>
            </a:r>
            <a:r>
              <a:rPr lang="en-US" sz="1100">
                <a:solidFill>
                  <a:schemeClr val="bg2">
                    <a:lumMod val="50000"/>
                  </a:schemeClr>
                </a:solidFill>
                <a:hlinkClick r:id="rId3">
                  <a:extLst>
                    <a:ext uri="{A12FA001-AC4F-418D-AE19-62706E023703}">
                      <ahyp:hlinkClr xmlns:ahyp="http://schemas.microsoft.com/office/drawing/2018/hyperlinkcolor" val="tx"/>
                    </a:ext>
                  </a:extLst>
                </a:hlinkClick>
              </a:rPr>
              <a:t>FHWA-HEP-14-053</a:t>
            </a:r>
            <a:r>
              <a:rPr lang="en-US" sz="1100">
                <a:solidFill>
                  <a:schemeClr val="bg2">
                    <a:lumMod val="50000"/>
                  </a:schemeClr>
                </a:solidFill>
              </a:rPr>
              <a:t>)) </a:t>
            </a:r>
          </a:p>
        </p:txBody>
      </p:sp>
      <p:grpSp>
        <p:nvGrpSpPr>
          <p:cNvPr id="5" name="Group 4">
            <a:extLst>
              <a:ext uri="{FF2B5EF4-FFF2-40B4-BE49-F238E27FC236}">
                <a16:creationId xmlns:a16="http://schemas.microsoft.com/office/drawing/2014/main" id="{3F3E1EF9-E578-0B09-6AE4-4170DBA1D9E2}"/>
              </a:ext>
            </a:extLst>
          </p:cNvPr>
          <p:cNvGrpSpPr/>
          <p:nvPr/>
        </p:nvGrpSpPr>
        <p:grpSpPr>
          <a:xfrm>
            <a:off x="10864159" y="229541"/>
            <a:ext cx="1149436" cy="1149436"/>
            <a:chOff x="4127787" y="484250"/>
            <a:chExt cx="927463" cy="927463"/>
          </a:xfrm>
        </p:grpSpPr>
        <p:sp>
          <p:nvSpPr>
            <p:cNvPr id="7" name="Oval 6">
              <a:extLst>
                <a:ext uri="{FF2B5EF4-FFF2-40B4-BE49-F238E27FC236}">
                  <a16:creationId xmlns:a16="http://schemas.microsoft.com/office/drawing/2014/main" id="{4D6C7922-BBE1-B2C3-785B-7DD192C5875B}"/>
                </a:ext>
              </a:extLst>
            </p:cNvPr>
            <p:cNvSpPr/>
            <p:nvPr/>
          </p:nvSpPr>
          <p:spPr>
            <a:xfrm>
              <a:off x="4127787" y="484250"/>
              <a:ext cx="927463" cy="927463"/>
            </a:xfrm>
            <a:prstGeom prst="ellipse">
              <a:avLst/>
            </a:prstGeom>
            <a:solidFill>
              <a:srgbClr val="005F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8" name="Picture Placeholder 73">
              <a:extLst>
                <a:ext uri="{FF2B5EF4-FFF2-40B4-BE49-F238E27FC236}">
                  <a16:creationId xmlns:a16="http://schemas.microsoft.com/office/drawing/2014/main" id="{58614E60-9D5A-525D-F807-37225071BA3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263178" y="652313"/>
              <a:ext cx="646062" cy="646062"/>
            </a:xfrm>
            <a:prstGeom prst="rect">
              <a:avLst/>
            </a:prstGeom>
          </p:spPr>
        </p:pic>
      </p:grpSp>
      <p:sp>
        <p:nvSpPr>
          <p:cNvPr id="9" name="Content Placeholder 3">
            <a:extLst>
              <a:ext uri="{FF2B5EF4-FFF2-40B4-BE49-F238E27FC236}">
                <a16:creationId xmlns:a16="http://schemas.microsoft.com/office/drawing/2014/main" id="{A296ED64-6245-5A11-54B7-331BC5193BA9}"/>
              </a:ext>
            </a:extLst>
          </p:cNvPr>
          <p:cNvSpPr txBox="1">
            <a:spLocks/>
          </p:cNvSpPr>
          <p:nvPr/>
        </p:nvSpPr>
        <p:spPr>
          <a:xfrm>
            <a:off x="457200" y="1690576"/>
            <a:ext cx="4306804" cy="4710223"/>
          </a:xfrm>
          <a:prstGeom prst="rect">
            <a:avLst/>
          </a:prstGeom>
        </p:spPr>
        <p:txBody>
          <a:bodyPr vert="horz" wrap="square" lIns="91440" tIns="45720" rIns="91440" bIns="45720" rtlCol="0" anchor="t">
            <a:noAutofit/>
          </a:bodyPr>
          <a:lstStyle>
            <a:lvl1pPr marL="228600" indent="-228600" algn="l" defTabSz="914400" rtl="0" eaLnBrk="1" latinLnBrk="0" hangingPunct="1">
              <a:lnSpc>
                <a:spcPct val="100000"/>
              </a:lnSpc>
              <a:spcBef>
                <a:spcPts val="1000"/>
              </a:spcBef>
              <a:buClr>
                <a:schemeClr val="accent6"/>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1000"/>
              </a:spcBef>
              <a:buClr>
                <a:schemeClr val="accent6"/>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1000"/>
              </a:spcBef>
              <a:buClr>
                <a:schemeClr val="accent6"/>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1000"/>
              </a:spcBef>
              <a:buClr>
                <a:schemeClr val="accent6"/>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1000"/>
              </a:spcBef>
              <a:buClr>
                <a:schemeClr val="accent6"/>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spcBef>
                <a:spcPts val="600"/>
              </a:spcBef>
              <a:buClr>
                <a:srgbClr val="BED83B"/>
              </a:buClr>
              <a:defRPr/>
            </a:pPr>
            <a:r>
              <a:rPr kumimoji="0" lang="en-US" b="0" i="0" u="none" strike="noStrike" kern="1200" cap="none" spc="0" normalizeH="0" baseline="0" noProof="0">
                <a:ln>
                  <a:noFill/>
                </a:ln>
                <a:solidFill>
                  <a:srgbClr val="202020"/>
                </a:solidFill>
                <a:effectLst/>
                <a:uLnTx/>
                <a:uFillTx/>
                <a:latin typeface="Arial" panose="020B0604020202020204"/>
                <a:ea typeface="+mn-ea"/>
                <a:cs typeface="+mn-cs"/>
              </a:rPr>
              <a:t>Customized application of USDOT Vulnerability Assessment Scoring Tool (VAST</a:t>
            </a:r>
            <a:r>
              <a:rPr lang="en-US">
                <a:solidFill>
                  <a:srgbClr val="202020"/>
                </a:solidFill>
              </a:rPr>
              <a:t>) Framework</a:t>
            </a:r>
            <a:endParaRPr kumimoji="0" lang="en-US" b="0" i="0" u="none" strike="noStrike" kern="1200" cap="none" spc="0" normalizeH="0" baseline="0" noProof="0">
              <a:ln>
                <a:noFill/>
              </a:ln>
              <a:solidFill>
                <a:srgbClr val="202020"/>
              </a:solidFill>
              <a:effectLst/>
              <a:uLnTx/>
              <a:uFillTx/>
              <a:latin typeface="Arial" panose="020B0604020202020204"/>
              <a:ea typeface="+mn-ea"/>
              <a:cs typeface="+mn-cs"/>
            </a:endParaRPr>
          </a:p>
          <a:p>
            <a:pPr marL="228600" marR="0" lvl="0" indent="-228600" algn="l" defTabSz="914400" rtl="0" eaLnBrk="1" fontAlgn="auto" latinLnBrk="0" hangingPunct="1">
              <a:lnSpc>
                <a:spcPct val="100000"/>
              </a:lnSpc>
              <a:spcBef>
                <a:spcPts val="600"/>
              </a:spcBef>
              <a:spcAft>
                <a:spcPts val="0"/>
              </a:spcAft>
              <a:buClr>
                <a:srgbClr val="BED83B"/>
              </a:buClr>
              <a:buSzTx/>
              <a:buFont typeface="Arial" panose="020B0604020202020204" pitchFamily="34" charset="0"/>
              <a:buChar char="•"/>
              <a:tabLst/>
              <a:defRPr/>
            </a:pPr>
            <a:r>
              <a:rPr kumimoji="0" lang="en-US" b="0" i="0" u="none" strike="noStrike" kern="1200" cap="none" spc="0" normalizeH="0" baseline="0" noProof="0">
                <a:ln>
                  <a:noFill/>
                </a:ln>
                <a:solidFill>
                  <a:srgbClr val="202020"/>
                </a:solidFill>
                <a:effectLst/>
                <a:uLnTx/>
                <a:uFillTx/>
                <a:latin typeface="Arial" panose="020B0604020202020204"/>
                <a:ea typeface="+mn-ea"/>
                <a:cs typeface="+mn-cs"/>
              </a:rPr>
              <a:t>Three components:</a:t>
            </a:r>
          </a:p>
          <a:p>
            <a:pPr lvl="1">
              <a:spcBef>
                <a:spcPts val="600"/>
              </a:spcBef>
              <a:buClr>
                <a:srgbClr val="BED83B"/>
              </a:buClr>
            </a:pPr>
            <a:r>
              <a:rPr kumimoji="0" lang="en-US" sz="2800" b="0" i="0" u="none" strike="noStrike" kern="1200" cap="none" spc="0" normalizeH="0" baseline="0" noProof="0">
                <a:ln>
                  <a:noFill/>
                </a:ln>
                <a:solidFill>
                  <a:srgbClr val="202020"/>
                </a:solidFill>
                <a:effectLst/>
                <a:uLnTx/>
                <a:uFillTx/>
                <a:latin typeface="Arial" panose="020B0604020202020204"/>
                <a:ea typeface="+mn-ea"/>
                <a:cs typeface="+mn-cs"/>
              </a:rPr>
              <a:t>Exposure</a:t>
            </a:r>
          </a:p>
          <a:p>
            <a:pPr lvl="1">
              <a:spcBef>
                <a:spcPts val="600"/>
              </a:spcBef>
              <a:buClr>
                <a:srgbClr val="BED83B"/>
              </a:buClr>
            </a:pPr>
            <a:r>
              <a:rPr kumimoji="0" lang="en-US" sz="2800" b="0" i="0" u="none" strike="noStrike" kern="1200" cap="none" spc="0" normalizeH="0" baseline="0" noProof="0">
                <a:ln>
                  <a:noFill/>
                </a:ln>
                <a:solidFill>
                  <a:srgbClr val="202020"/>
                </a:solidFill>
                <a:effectLst/>
                <a:uLnTx/>
                <a:uFillTx/>
                <a:latin typeface="Arial" panose="020B0604020202020204"/>
                <a:ea typeface="+mn-ea"/>
                <a:cs typeface="+mn-cs"/>
              </a:rPr>
              <a:t>Sensitivity</a:t>
            </a:r>
          </a:p>
          <a:p>
            <a:pPr lvl="1">
              <a:spcBef>
                <a:spcPts val="600"/>
              </a:spcBef>
              <a:buClr>
                <a:srgbClr val="BED83B"/>
              </a:buClr>
            </a:pPr>
            <a:r>
              <a:rPr kumimoji="0" lang="en-US" sz="2800" b="0" i="0" u="none" strike="noStrike" kern="1200" cap="none" spc="0" normalizeH="0" baseline="0" noProof="0">
                <a:ln>
                  <a:noFill/>
                </a:ln>
                <a:solidFill>
                  <a:srgbClr val="202020"/>
                </a:solidFill>
                <a:effectLst/>
                <a:uLnTx/>
                <a:uFillTx/>
                <a:latin typeface="Arial" panose="020B0604020202020204"/>
                <a:ea typeface="+mn-ea"/>
                <a:cs typeface="+mn-cs"/>
              </a:rPr>
              <a:t>Adaptive Capacity</a:t>
            </a:r>
          </a:p>
          <a:p>
            <a:pPr marL="228600" marR="0" lvl="0" indent="-228600" algn="l" defTabSz="914400" rtl="0" eaLnBrk="1" fontAlgn="auto" latinLnBrk="0" hangingPunct="1">
              <a:lnSpc>
                <a:spcPct val="100000"/>
              </a:lnSpc>
              <a:spcBef>
                <a:spcPts val="600"/>
              </a:spcBef>
              <a:spcAft>
                <a:spcPts val="0"/>
              </a:spcAft>
              <a:buClr>
                <a:srgbClr val="BED83B"/>
              </a:buClr>
              <a:buSzTx/>
              <a:buFont typeface="Arial" panose="020B0604020202020204" pitchFamily="34" charset="0"/>
              <a:buChar char="•"/>
              <a:tabLst/>
              <a:defRPr/>
            </a:pPr>
            <a:endParaRPr kumimoji="0" lang="en-US" sz="2000" b="0" i="0" u="none" strike="noStrike" kern="1200" cap="none" spc="0" normalizeH="0" baseline="0" noProof="0">
              <a:ln>
                <a:noFill/>
              </a:ln>
              <a:solidFill>
                <a:srgbClr val="202020"/>
              </a:solidFill>
              <a:effectLst/>
              <a:uLnTx/>
              <a:uFillTx/>
              <a:latin typeface="Arial" panose="020B0604020202020204"/>
              <a:ea typeface="+mn-ea"/>
              <a:cs typeface="Arial"/>
            </a:endParaRPr>
          </a:p>
          <a:p>
            <a:pPr marL="228600" marR="0" lvl="0" indent="-228600" algn="l" defTabSz="914400" rtl="0" eaLnBrk="1" fontAlgn="auto" latinLnBrk="0" hangingPunct="1">
              <a:lnSpc>
                <a:spcPct val="100000"/>
              </a:lnSpc>
              <a:spcBef>
                <a:spcPts val="600"/>
              </a:spcBef>
              <a:spcAft>
                <a:spcPts val="0"/>
              </a:spcAft>
              <a:buClr>
                <a:srgbClr val="FDBF63"/>
              </a:buClr>
              <a:buSzTx/>
              <a:buFont typeface="Arial" panose="020B0604020202020204" pitchFamily="34" charset="0"/>
              <a:buChar char="•"/>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a:p>
            <a:pPr marL="228600" marR="0" lvl="0" indent="-228600" algn="l" defTabSz="914400" rtl="0" eaLnBrk="1" fontAlgn="auto" latinLnBrk="0" hangingPunct="1">
              <a:lnSpc>
                <a:spcPct val="100000"/>
              </a:lnSpc>
              <a:spcBef>
                <a:spcPts val="600"/>
              </a:spcBef>
              <a:spcAft>
                <a:spcPts val="0"/>
              </a:spcAft>
              <a:buClr>
                <a:srgbClr val="FDBF63"/>
              </a:buClr>
              <a:buSzTx/>
              <a:buFont typeface="Arial" panose="020B0604020202020204" pitchFamily="34" charset="0"/>
              <a:buChar char="•"/>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Arial" panose="020B0604020202020204"/>
            </a:endParaRPr>
          </a:p>
          <a:p>
            <a:pPr marL="228600" marR="0" lvl="0" indent="-228600" algn="l" defTabSz="914400" rtl="0" eaLnBrk="1" fontAlgn="auto" latinLnBrk="0" hangingPunct="1">
              <a:lnSpc>
                <a:spcPct val="100000"/>
              </a:lnSpc>
              <a:spcBef>
                <a:spcPts val="600"/>
              </a:spcBef>
              <a:spcAft>
                <a:spcPts val="0"/>
              </a:spcAft>
              <a:buClr>
                <a:srgbClr val="FDBF63"/>
              </a:buClr>
              <a:buSzTx/>
              <a:buFont typeface="Arial" panose="020B0604020202020204" pitchFamily="34" charset="0"/>
              <a:buChar char="•"/>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Arial" panose="020B0604020202020204"/>
            </a:endParaRPr>
          </a:p>
        </p:txBody>
      </p:sp>
    </p:spTree>
    <p:extLst>
      <p:ext uri="{BB962C8B-B14F-4D97-AF65-F5344CB8AC3E}">
        <p14:creationId xmlns:p14="http://schemas.microsoft.com/office/powerpoint/2010/main" val="16151042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B0FCF079-233C-4724-84D3-FBD6F9B9E7BD}"/>
              </a:ext>
            </a:extLst>
          </p:cNvPr>
          <p:cNvGraphicFramePr>
            <a:graphicFrameLocks noGrp="1"/>
          </p:cNvGraphicFramePr>
          <p:nvPr>
            <p:ph sz="half" idx="10"/>
          </p:nvPr>
        </p:nvGraphicFramePr>
        <p:xfrm>
          <a:off x="575223" y="2711935"/>
          <a:ext cx="11041553" cy="25540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FC876EDC-9D19-46A2-925A-307EC84DBDE4}"/>
              </a:ext>
            </a:extLst>
          </p:cNvPr>
          <p:cNvSpPr>
            <a:spLocks noGrp="1"/>
          </p:cNvSpPr>
          <p:nvPr>
            <p:ph type="title"/>
          </p:nvPr>
        </p:nvSpPr>
        <p:spPr/>
        <p:txBody>
          <a:bodyPr/>
          <a:lstStyle/>
          <a:p>
            <a:r>
              <a:rPr lang="en-US">
                <a:solidFill>
                  <a:srgbClr val="005F34"/>
                </a:solidFill>
              </a:rPr>
              <a:t>Scoring Indicators – Roadways</a:t>
            </a:r>
          </a:p>
        </p:txBody>
      </p:sp>
      <p:sp>
        <p:nvSpPr>
          <p:cNvPr id="2" name="TextBox 1">
            <a:extLst>
              <a:ext uri="{FF2B5EF4-FFF2-40B4-BE49-F238E27FC236}">
                <a16:creationId xmlns:a16="http://schemas.microsoft.com/office/drawing/2014/main" id="{E50B3CF1-5683-4E54-88C2-DDD894A38E87}"/>
              </a:ext>
            </a:extLst>
          </p:cNvPr>
          <p:cNvSpPr txBox="1"/>
          <p:nvPr/>
        </p:nvSpPr>
        <p:spPr>
          <a:xfrm>
            <a:off x="457200" y="1715582"/>
            <a:ext cx="3180679" cy="646331"/>
          </a:xfrm>
          <a:prstGeom prst="rect">
            <a:avLst/>
          </a:prstGeom>
          <a:noFill/>
        </p:spPr>
        <p:txBody>
          <a:bodyPr wrap="square" rtlCol="0">
            <a:spAutoFit/>
          </a:bodyPr>
          <a:lstStyle/>
          <a:p>
            <a:pPr algn="l">
              <a:buClr>
                <a:schemeClr val="bg2"/>
              </a:buClr>
            </a:pPr>
            <a:r>
              <a:rPr lang="en-US">
                <a:solidFill>
                  <a:srgbClr val="005F34"/>
                </a:solidFill>
              </a:rPr>
              <a:t>How much will the asset be exposed?</a:t>
            </a:r>
          </a:p>
        </p:txBody>
      </p:sp>
      <p:sp>
        <p:nvSpPr>
          <p:cNvPr id="5" name="TextBox 4">
            <a:extLst>
              <a:ext uri="{FF2B5EF4-FFF2-40B4-BE49-F238E27FC236}">
                <a16:creationId xmlns:a16="http://schemas.microsoft.com/office/drawing/2014/main" id="{C43C7AB0-FFB5-49EE-AEB0-E495E0966609}"/>
              </a:ext>
            </a:extLst>
          </p:cNvPr>
          <p:cNvSpPr txBox="1"/>
          <p:nvPr/>
        </p:nvSpPr>
        <p:spPr>
          <a:xfrm>
            <a:off x="4273912" y="1715583"/>
            <a:ext cx="3339376" cy="646331"/>
          </a:xfrm>
          <a:prstGeom prst="rect">
            <a:avLst/>
          </a:prstGeom>
          <a:noFill/>
        </p:spPr>
        <p:txBody>
          <a:bodyPr wrap="square" rtlCol="0">
            <a:spAutoFit/>
          </a:bodyPr>
          <a:lstStyle/>
          <a:p>
            <a:pPr algn="l">
              <a:buClr>
                <a:schemeClr val="bg2"/>
              </a:buClr>
            </a:pPr>
            <a:r>
              <a:rPr lang="en-US">
                <a:solidFill>
                  <a:srgbClr val="005F34"/>
                </a:solidFill>
              </a:rPr>
              <a:t>Will flood exposure cause asset failure?</a:t>
            </a:r>
          </a:p>
        </p:txBody>
      </p:sp>
      <p:sp>
        <p:nvSpPr>
          <p:cNvPr id="6" name="TextBox 5">
            <a:extLst>
              <a:ext uri="{FF2B5EF4-FFF2-40B4-BE49-F238E27FC236}">
                <a16:creationId xmlns:a16="http://schemas.microsoft.com/office/drawing/2014/main" id="{B57CEE66-B2B5-4A0E-858A-220C4785003C}"/>
              </a:ext>
            </a:extLst>
          </p:cNvPr>
          <p:cNvSpPr txBox="1"/>
          <p:nvPr/>
        </p:nvSpPr>
        <p:spPr>
          <a:xfrm>
            <a:off x="8163057" y="1726298"/>
            <a:ext cx="3180679" cy="646331"/>
          </a:xfrm>
          <a:prstGeom prst="rect">
            <a:avLst/>
          </a:prstGeom>
          <a:noFill/>
        </p:spPr>
        <p:txBody>
          <a:bodyPr wrap="square" rtlCol="0">
            <a:spAutoFit/>
          </a:bodyPr>
          <a:lstStyle/>
          <a:p>
            <a:pPr>
              <a:buClr>
                <a:schemeClr val="bg2"/>
              </a:buClr>
            </a:pPr>
            <a:r>
              <a:rPr lang="en-US">
                <a:solidFill>
                  <a:srgbClr val="005F34"/>
                </a:solidFill>
              </a:rPr>
              <a:t>How quickly can the system adapt to asset impairment?</a:t>
            </a:r>
          </a:p>
        </p:txBody>
      </p:sp>
      <p:grpSp>
        <p:nvGrpSpPr>
          <p:cNvPr id="7" name="Group 6">
            <a:extLst>
              <a:ext uri="{FF2B5EF4-FFF2-40B4-BE49-F238E27FC236}">
                <a16:creationId xmlns:a16="http://schemas.microsoft.com/office/drawing/2014/main" id="{BCCD781F-E20B-60F2-C46D-BBC254A0DF2F}"/>
              </a:ext>
            </a:extLst>
          </p:cNvPr>
          <p:cNvGrpSpPr/>
          <p:nvPr/>
        </p:nvGrpSpPr>
        <p:grpSpPr>
          <a:xfrm>
            <a:off x="10864159" y="229541"/>
            <a:ext cx="1149436" cy="1149436"/>
            <a:chOff x="4127787" y="484250"/>
            <a:chExt cx="927463" cy="927463"/>
          </a:xfrm>
        </p:grpSpPr>
        <p:sp>
          <p:nvSpPr>
            <p:cNvPr id="8" name="Oval 7">
              <a:extLst>
                <a:ext uri="{FF2B5EF4-FFF2-40B4-BE49-F238E27FC236}">
                  <a16:creationId xmlns:a16="http://schemas.microsoft.com/office/drawing/2014/main" id="{8696AE75-D84A-0426-A94E-20BD911835B5}"/>
                </a:ext>
              </a:extLst>
            </p:cNvPr>
            <p:cNvSpPr/>
            <p:nvPr/>
          </p:nvSpPr>
          <p:spPr>
            <a:xfrm>
              <a:off x="4127787" y="484250"/>
              <a:ext cx="927463" cy="927463"/>
            </a:xfrm>
            <a:prstGeom prst="ellipse">
              <a:avLst/>
            </a:prstGeom>
            <a:solidFill>
              <a:srgbClr val="005F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9" name="Picture Placeholder 73">
              <a:extLst>
                <a:ext uri="{FF2B5EF4-FFF2-40B4-BE49-F238E27FC236}">
                  <a16:creationId xmlns:a16="http://schemas.microsoft.com/office/drawing/2014/main" id="{B230B576-5EE9-1A9C-DC0E-9AC3FFD56C5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263178" y="652313"/>
              <a:ext cx="646062" cy="646062"/>
            </a:xfrm>
            <a:prstGeom prst="rect">
              <a:avLst/>
            </a:prstGeom>
          </p:spPr>
        </p:pic>
      </p:grpSp>
    </p:spTree>
    <p:extLst>
      <p:ext uri="{BB962C8B-B14F-4D97-AF65-F5344CB8AC3E}">
        <p14:creationId xmlns:p14="http://schemas.microsoft.com/office/powerpoint/2010/main" val="22158089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36759F6-60C7-4B4F-B610-BC43D3E9F9E2}"/>
              </a:ext>
            </a:extLst>
          </p:cNvPr>
          <p:cNvSpPr>
            <a:spLocks noGrp="1"/>
          </p:cNvSpPr>
          <p:nvPr>
            <p:ph type="title"/>
          </p:nvPr>
        </p:nvSpPr>
        <p:spPr/>
        <p:txBody>
          <a:bodyPr/>
          <a:lstStyle/>
          <a:p>
            <a:r>
              <a:rPr lang="en-US">
                <a:solidFill>
                  <a:srgbClr val="005F34"/>
                </a:solidFill>
              </a:rPr>
              <a:t>Vulnerability Scoring Results (Pilots)</a:t>
            </a:r>
          </a:p>
        </p:txBody>
      </p:sp>
      <p:graphicFrame>
        <p:nvGraphicFramePr>
          <p:cNvPr id="6" name="Content Placeholder 5">
            <a:extLst>
              <a:ext uri="{FF2B5EF4-FFF2-40B4-BE49-F238E27FC236}">
                <a16:creationId xmlns:a16="http://schemas.microsoft.com/office/drawing/2014/main" id="{902ABCBB-135F-499F-8886-19233824AE1A}"/>
              </a:ext>
            </a:extLst>
          </p:cNvPr>
          <p:cNvGraphicFramePr>
            <a:graphicFrameLocks noGrp="1"/>
          </p:cNvGraphicFramePr>
          <p:nvPr>
            <p:ph sz="half" idx="1"/>
          </p:nvPr>
        </p:nvGraphicFramePr>
        <p:xfrm>
          <a:off x="594519" y="1600201"/>
          <a:ext cx="6943279" cy="4492256"/>
        </p:xfrm>
        <a:graphic>
          <a:graphicData uri="http://schemas.openxmlformats.org/drawingml/2006/table">
            <a:tbl>
              <a:tblPr firstRow="1" firstCol="1" bandRow="1">
                <a:tableStyleId>{7DF18680-E054-41AD-8BC1-D1AEF772440D}</a:tableStyleId>
              </a:tblPr>
              <a:tblGrid>
                <a:gridCol w="1143997">
                  <a:extLst>
                    <a:ext uri="{9D8B030D-6E8A-4147-A177-3AD203B41FA5}">
                      <a16:colId xmlns:a16="http://schemas.microsoft.com/office/drawing/2014/main" val="342310744"/>
                    </a:ext>
                  </a:extLst>
                </a:gridCol>
                <a:gridCol w="658036">
                  <a:extLst>
                    <a:ext uri="{9D8B030D-6E8A-4147-A177-3AD203B41FA5}">
                      <a16:colId xmlns:a16="http://schemas.microsoft.com/office/drawing/2014/main" val="2257978895"/>
                    </a:ext>
                  </a:extLst>
                </a:gridCol>
                <a:gridCol w="1084507">
                  <a:extLst>
                    <a:ext uri="{9D8B030D-6E8A-4147-A177-3AD203B41FA5}">
                      <a16:colId xmlns:a16="http://schemas.microsoft.com/office/drawing/2014/main" val="1136756261"/>
                    </a:ext>
                  </a:extLst>
                </a:gridCol>
                <a:gridCol w="895062">
                  <a:extLst>
                    <a:ext uri="{9D8B030D-6E8A-4147-A177-3AD203B41FA5}">
                      <a16:colId xmlns:a16="http://schemas.microsoft.com/office/drawing/2014/main" val="4288640456"/>
                    </a:ext>
                  </a:extLst>
                </a:gridCol>
                <a:gridCol w="847481">
                  <a:extLst>
                    <a:ext uri="{9D8B030D-6E8A-4147-A177-3AD203B41FA5}">
                      <a16:colId xmlns:a16="http://schemas.microsoft.com/office/drawing/2014/main" val="164909287"/>
                    </a:ext>
                  </a:extLst>
                </a:gridCol>
                <a:gridCol w="833690">
                  <a:extLst>
                    <a:ext uri="{9D8B030D-6E8A-4147-A177-3AD203B41FA5}">
                      <a16:colId xmlns:a16="http://schemas.microsoft.com/office/drawing/2014/main" val="4210446983"/>
                    </a:ext>
                  </a:extLst>
                </a:gridCol>
                <a:gridCol w="833690">
                  <a:extLst>
                    <a:ext uri="{9D8B030D-6E8A-4147-A177-3AD203B41FA5}">
                      <a16:colId xmlns:a16="http://schemas.microsoft.com/office/drawing/2014/main" val="983240410"/>
                    </a:ext>
                  </a:extLst>
                </a:gridCol>
                <a:gridCol w="646816">
                  <a:extLst>
                    <a:ext uri="{9D8B030D-6E8A-4147-A177-3AD203B41FA5}">
                      <a16:colId xmlns:a16="http://schemas.microsoft.com/office/drawing/2014/main" val="3854261016"/>
                    </a:ext>
                  </a:extLst>
                </a:gridCol>
              </a:tblGrid>
              <a:tr h="814132">
                <a:tc>
                  <a:txBody>
                    <a:bodyPr/>
                    <a:lstStyle/>
                    <a:p>
                      <a:pPr marL="0" marR="0">
                        <a:spcBef>
                          <a:spcPts val="0"/>
                        </a:spcBef>
                        <a:spcAft>
                          <a:spcPts val="0"/>
                        </a:spcAft>
                      </a:pPr>
                      <a:r>
                        <a:rPr lang="en-US" sz="1000">
                          <a:effectLst/>
                        </a:rPr>
                        <a:t>VULNERABILITY COMPONENTS</a:t>
                      </a:r>
                      <a:endParaRPr lang="en-US"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244" marR="59244" marT="0" marB="0" anchor="b">
                    <a:solidFill>
                      <a:srgbClr val="005F34"/>
                    </a:solidFill>
                  </a:tcPr>
                </a:tc>
                <a:tc>
                  <a:txBody>
                    <a:bodyPr/>
                    <a:lstStyle/>
                    <a:p>
                      <a:pPr marL="0" marR="0">
                        <a:spcBef>
                          <a:spcPts val="0"/>
                        </a:spcBef>
                        <a:spcAft>
                          <a:spcPts val="0"/>
                        </a:spcAft>
                      </a:pPr>
                      <a:r>
                        <a:rPr lang="en-US" sz="1000">
                          <a:effectLst/>
                        </a:rPr>
                        <a:t>SCORE</a:t>
                      </a:r>
                      <a:endParaRPr lang="en-US"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244" marR="59244" marT="0" marB="0" anchor="b">
                    <a:solidFill>
                      <a:srgbClr val="005F34"/>
                    </a:solidFill>
                  </a:tcPr>
                </a:tc>
                <a:tc>
                  <a:txBody>
                    <a:bodyPr/>
                    <a:lstStyle/>
                    <a:p>
                      <a:pPr marL="0" marR="0">
                        <a:spcBef>
                          <a:spcPts val="0"/>
                        </a:spcBef>
                        <a:spcAft>
                          <a:spcPts val="0"/>
                        </a:spcAft>
                      </a:pPr>
                      <a:r>
                        <a:rPr lang="en-US" sz="1000">
                          <a:effectLst/>
                        </a:rPr>
                        <a:t>ROAD SEGMENTS</a:t>
                      </a:r>
                      <a:endParaRPr lang="en-US"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244" marR="59244" marT="0" marB="0" anchor="b">
                    <a:solidFill>
                      <a:srgbClr val="005F34"/>
                    </a:solidFill>
                  </a:tcPr>
                </a:tc>
                <a:tc>
                  <a:txBody>
                    <a:bodyPr/>
                    <a:lstStyle/>
                    <a:p>
                      <a:pPr marL="0" marR="0">
                        <a:spcBef>
                          <a:spcPts val="0"/>
                        </a:spcBef>
                        <a:spcAft>
                          <a:spcPts val="0"/>
                        </a:spcAft>
                      </a:pPr>
                      <a:r>
                        <a:rPr lang="en-US" sz="1000">
                          <a:effectLst/>
                        </a:rPr>
                        <a:t>WATERWAY BRIDGES</a:t>
                      </a:r>
                      <a:endParaRPr lang="en-US"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244" marR="59244" marT="0" marB="0" anchor="b">
                    <a:solidFill>
                      <a:srgbClr val="005F34"/>
                    </a:solidFill>
                  </a:tcPr>
                </a:tc>
                <a:tc>
                  <a:txBody>
                    <a:bodyPr/>
                    <a:lstStyle/>
                    <a:p>
                      <a:pPr marL="0" marR="0">
                        <a:spcBef>
                          <a:spcPts val="0"/>
                        </a:spcBef>
                        <a:spcAft>
                          <a:spcPts val="0"/>
                        </a:spcAft>
                      </a:pPr>
                      <a:r>
                        <a:rPr lang="en-US" sz="1000">
                          <a:effectLst/>
                        </a:rPr>
                        <a:t>OVERLAND BRIDGES</a:t>
                      </a:r>
                      <a:endParaRPr lang="en-US"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244" marR="59244" marT="0" marB="0" anchor="b">
                    <a:solidFill>
                      <a:srgbClr val="005F34"/>
                    </a:solidFill>
                  </a:tcPr>
                </a:tc>
                <a:tc>
                  <a:txBody>
                    <a:bodyPr/>
                    <a:lstStyle/>
                    <a:p>
                      <a:pPr marL="0" marR="0">
                        <a:spcBef>
                          <a:spcPts val="0"/>
                        </a:spcBef>
                        <a:spcAft>
                          <a:spcPts val="0"/>
                        </a:spcAft>
                      </a:pPr>
                      <a:r>
                        <a:rPr lang="en-US" sz="1000">
                          <a:effectLst/>
                        </a:rPr>
                        <a:t>CULVERTS</a:t>
                      </a:r>
                      <a:endParaRPr lang="en-US"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244" marR="59244" marT="0" marB="0" anchor="b">
                    <a:solidFill>
                      <a:srgbClr val="005F34"/>
                    </a:solidFill>
                  </a:tcPr>
                </a:tc>
                <a:tc>
                  <a:txBody>
                    <a:bodyPr/>
                    <a:lstStyle/>
                    <a:p>
                      <a:pPr marL="0" marR="0">
                        <a:spcBef>
                          <a:spcPts val="0"/>
                        </a:spcBef>
                        <a:spcAft>
                          <a:spcPts val="0"/>
                        </a:spcAft>
                      </a:pPr>
                      <a:r>
                        <a:rPr lang="en-US" sz="1000">
                          <a:effectLst/>
                        </a:rPr>
                        <a:t>BUILDINGS</a:t>
                      </a:r>
                      <a:endParaRPr lang="en-US"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244" marR="59244" marT="0" marB="0" anchor="b">
                    <a:solidFill>
                      <a:srgbClr val="005F34"/>
                    </a:solidFill>
                  </a:tcPr>
                </a:tc>
                <a:tc>
                  <a:txBody>
                    <a:bodyPr/>
                    <a:lstStyle/>
                    <a:p>
                      <a:pPr marL="0" marR="0">
                        <a:spcBef>
                          <a:spcPts val="0"/>
                        </a:spcBef>
                        <a:spcAft>
                          <a:spcPts val="0"/>
                        </a:spcAft>
                      </a:pPr>
                      <a:r>
                        <a:rPr lang="en-US" sz="1000">
                          <a:effectLst/>
                        </a:rPr>
                        <a:t>ALL ASSETS</a:t>
                      </a:r>
                      <a:endParaRPr lang="en-US"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244" marR="59244" marT="0" marB="0" anchor="b">
                    <a:solidFill>
                      <a:srgbClr val="005F34"/>
                    </a:solidFill>
                  </a:tcPr>
                </a:tc>
                <a:extLst>
                  <a:ext uri="{0D108BD9-81ED-4DB2-BD59-A6C34878D82A}">
                    <a16:rowId xmlns:a16="http://schemas.microsoft.com/office/drawing/2014/main" val="3545774119"/>
                  </a:ext>
                </a:extLst>
              </a:tr>
              <a:tr h="183179">
                <a:tc rowSpan="5">
                  <a:txBody>
                    <a:bodyPr/>
                    <a:lstStyle/>
                    <a:p>
                      <a:pPr marL="0" marR="0">
                        <a:spcBef>
                          <a:spcPts val="0"/>
                        </a:spcBef>
                        <a:spcAft>
                          <a:spcPts val="0"/>
                        </a:spcAft>
                      </a:pPr>
                      <a:r>
                        <a:rPr lang="en-US" sz="900">
                          <a:effectLst/>
                        </a:rPr>
                        <a:t>Exposure</a:t>
                      </a:r>
                      <a:endParaRPr lang="en-US"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244" marR="59244" marT="0" marB="0" anchor="ctr">
                    <a:solidFill>
                      <a:srgbClr val="005F34"/>
                    </a:solidFill>
                  </a:tcPr>
                </a:tc>
                <a:tc>
                  <a:txBody>
                    <a:bodyPr/>
                    <a:lstStyle/>
                    <a:p>
                      <a:pPr marL="0" marR="0">
                        <a:spcBef>
                          <a:spcPts val="0"/>
                        </a:spcBef>
                        <a:spcAft>
                          <a:spcPts val="0"/>
                        </a:spcAft>
                      </a:pPr>
                      <a:r>
                        <a:rPr lang="en-US" sz="900">
                          <a:effectLst/>
                        </a:rPr>
                        <a:t>1</a:t>
                      </a:r>
                      <a:endParaRPr lang="en-US"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244" marR="59244" marT="0" marB="0" anchor="ctr"/>
                </a:tc>
                <a:tc>
                  <a:txBody>
                    <a:bodyPr/>
                    <a:lstStyle/>
                    <a:p>
                      <a:pPr marL="0" marR="0">
                        <a:spcBef>
                          <a:spcPts val="0"/>
                        </a:spcBef>
                        <a:spcAft>
                          <a:spcPts val="0"/>
                        </a:spcAft>
                      </a:pPr>
                      <a:r>
                        <a:rPr lang="en-US" sz="900">
                          <a:effectLst/>
                        </a:rPr>
                        <a:t>141</a:t>
                      </a:r>
                      <a:endParaRPr lang="en-US"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244" marR="59244" marT="0" marB="0" anchor="ctr"/>
                </a:tc>
                <a:tc>
                  <a:txBody>
                    <a:bodyPr/>
                    <a:lstStyle/>
                    <a:p>
                      <a:pPr marL="0" marR="0">
                        <a:spcBef>
                          <a:spcPts val="0"/>
                        </a:spcBef>
                        <a:spcAft>
                          <a:spcPts val="0"/>
                        </a:spcAft>
                      </a:pPr>
                      <a:r>
                        <a:rPr lang="en-US" sz="900">
                          <a:effectLst/>
                        </a:rPr>
                        <a:t>14</a:t>
                      </a:r>
                      <a:endParaRPr lang="en-US"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244" marR="59244" marT="0" marB="0" anchor="ctr"/>
                </a:tc>
                <a:tc>
                  <a:txBody>
                    <a:bodyPr/>
                    <a:lstStyle/>
                    <a:p>
                      <a:pPr marL="0" marR="0">
                        <a:spcBef>
                          <a:spcPts val="0"/>
                        </a:spcBef>
                        <a:spcAft>
                          <a:spcPts val="0"/>
                        </a:spcAft>
                      </a:pPr>
                      <a:r>
                        <a:rPr lang="en-US" sz="900">
                          <a:effectLst/>
                        </a:rPr>
                        <a:t>116</a:t>
                      </a:r>
                      <a:endParaRPr lang="en-US"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244" marR="59244" marT="0" marB="0" anchor="ctr"/>
                </a:tc>
                <a:tc>
                  <a:txBody>
                    <a:bodyPr/>
                    <a:lstStyle/>
                    <a:p>
                      <a:pPr marL="0" marR="0">
                        <a:spcBef>
                          <a:spcPts val="0"/>
                        </a:spcBef>
                        <a:spcAft>
                          <a:spcPts val="0"/>
                        </a:spcAft>
                      </a:pPr>
                      <a:r>
                        <a:rPr lang="en-US" sz="900">
                          <a:effectLst/>
                        </a:rPr>
                        <a:t>8</a:t>
                      </a:r>
                      <a:endParaRPr lang="en-US"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244" marR="59244" marT="0" marB="0" anchor="ctr"/>
                </a:tc>
                <a:tc>
                  <a:txBody>
                    <a:bodyPr/>
                    <a:lstStyle/>
                    <a:p>
                      <a:pPr marL="0" marR="0">
                        <a:spcBef>
                          <a:spcPts val="0"/>
                        </a:spcBef>
                        <a:spcAft>
                          <a:spcPts val="0"/>
                        </a:spcAft>
                      </a:pPr>
                      <a:r>
                        <a:rPr lang="en-US" sz="900">
                          <a:effectLst/>
                        </a:rPr>
                        <a:t>65</a:t>
                      </a:r>
                      <a:endParaRPr lang="en-US"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244" marR="59244" marT="0" marB="0" anchor="ctr"/>
                </a:tc>
                <a:tc>
                  <a:txBody>
                    <a:bodyPr/>
                    <a:lstStyle/>
                    <a:p>
                      <a:pPr marL="0" marR="0">
                        <a:spcBef>
                          <a:spcPts val="0"/>
                        </a:spcBef>
                        <a:spcAft>
                          <a:spcPts val="0"/>
                        </a:spcAft>
                      </a:pPr>
                      <a:r>
                        <a:rPr lang="en-US" sz="900">
                          <a:effectLst/>
                        </a:rPr>
                        <a:t>344</a:t>
                      </a:r>
                      <a:endParaRPr lang="en-US"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244" marR="59244" marT="0" marB="0" anchor="ctr"/>
                </a:tc>
                <a:extLst>
                  <a:ext uri="{0D108BD9-81ED-4DB2-BD59-A6C34878D82A}">
                    <a16:rowId xmlns:a16="http://schemas.microsoft.com/office/drawing/2014/main" val="1874858803"/>
                  </a:ext>
                </a:extLst>
              </a:tr>
              <a:tr h="183179">
                <a:tc vMerge="1">
                  <a:txBody>
                    <a:bodyPr/>
                    <a:lstStyle/>
                    <a:p>
                      <a:endParaRPr lang="en-US"/>
                    </a:p>
                  </a:txBody>
                  <a:tcPr/>
                </a:tc>
                <a:tc>
                  <a:txBody>
                    <a:bodyPr/>
                    <a:lstStyle/>
                    <a:p>
                      <a:pPr marL="0" marR="0">
                        <a:spcBef>
                          <a:spcPts val="0"/>
                        </a:spcBef>
                        <a:spcAft>
                          <a:spcPts val="0"/>
                        </a:spcAft>
                      </a:pPr>
                      <a:r>
                        <a:rPr lang="en-US" sz="900">
                          <a:effectLst/>
                        </a:rPr>
                        <a:t>2</a:t>
                      </a:r>
                      <a:endParaRPr lang="en-US"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244" marR="59244" marT="0" marB="0" anchor="ctr"/>
                </a:tc>
                <a:tc>
                  <a:txBody>
                    <a:bodyPr/>
                    <a:lstStyle/>
                    <a:p>
                      <a:pPr marL="0" marR="0">
                        <a:spcBef>
                          <a:spcPts val="0"/>
                        </a:spcBef>
                        <a:spcAft>
                          <a:spcPts val="0"/>
                        </a:spcAft>
                      </a:pPr>
                      <a:r>
                        <a:rPr lang="en-US" sz="900">
                          <a:effectLst/>
                        </a:rPr>
                        <a:t>149</a:t>
                      </a:r>
                      <a:endParaRPr lang="en-US"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244" marR="59244" marT="0" marB="0" anchor="ctr"/>
                </a:tc>
                <a:tc>
                  <a:txBody>
                    <a:bodyPr/>
                    <a:lstStyle/>
                    <a:p>
                      <a:pPr marL="0" marR="0">
                        <a:spcBef>
                          <a:spcPts val="0"/>
                        </a:spcBef>
                        <a:spcAft>
                          <a:spcPts val="0"/>
                        </a:spcAft>
                      </a:pPr>
                      <a:r>
                        <a:rPr lang="en-US" sz="900">
                          <a:effectLst/>
                        </a:rPr>
                        <a:t>5</a:t>
                      </a:r>
                      <a:endParaRPr lang="en-US"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244" marR="59244" marT="0" marB="0" anchor="ctr"/>
                </a:tc>
                <a:tc>
                  <a:txBody>
                    <a:bodyPr/>
                    <a:lstStyle/>
                    <a:p>
                      <a:pPr marL="0" marR="0">
                        <a:spcBef>
                          <a:spcPts val="0"/>
                        </a:spcBef>
                        <a:spcAft>
                          <a:spcPts val="0"/>
                        </a:spcAft>
                      </a:pPr>
                      <a:r>
                        <a:rPr lang="en-US" sz="900">
                          <a:effectLst/>
                        </a:rPr>
                        <a:t>1</a:t>
                      </a:r>
                      <a:endParaRPr lang="en-US"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244" marR="59244" marT="0" marB="0" anchor="ctr"/>
                </a:tc>
                <a:tc>
                  <a:txBody>
                    <a:bodyPr/>
                    <a:lstStyle/>
                    <a:p>
                      <a:pPr marL="0" marR="0">
                        <a:spcBef>
                          <a:spcPts val="0"/>
                        </a:spcBef>
                        <a:spcAft>
                          <a:spcPts val="0"/>
                        </a:spcAft>
                      </a:pPr>
                      <a:r>
                        <a:rPr lang="en-US" sz="900">
                          <a:effectLst/>
                        </a:rPr>
                        <a:t>8</a:t>
                      </a:r>
                      <a:endParaRPr lang="en-US"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244" marR="59244" marT="0" marB="0" anchor="ctr"/>
                </a:tc>
                <a:tc>
                  <a:txBody>
                    <a:bodyPr/>
                    <a:lstStyle/>
                    <a:p>
                      <a:pPr marL="0" marR="0">
                        <a:spcBef>
                          <a:spcPts val="0"/>
                        </a:spcBef>
                        <a:spcAft>
                          <a:spcPts val="0"/>
                        </a:spcAft>
                      </a:pPr>
                      <a:r>
                        <a:rPr lang="en-US" sz="900">
                          <a:effectLst/>
                        </a:rPr>
                        <a:t>28</a:t>
                      </a:r>
                      <a:endParaRPr lang="en-US"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244" marR="59244" marT="0" marB="0" anchor="ctr"/>
                </a:tc>
                <a:tc>
                  <a:txBody>
                    <a:bodyPr/>
                    <a:lstStyle/>
                    <a:p>
                      <a:pPr marL="0" marR="0">
                        <a:spcBef>
                          <a:spcPts val="0"/>
                        </a:spcBef>
                        <a:spcAft>
                          <a:spcPts val="0"/>
                        </a:spcAft>
                      </a:pPr>
                      <a:r>
                        <a:rPr lang="en-US" sz="900">
                          <a:effectLst/>
                        </a:rPr>
                        <a:t>191</a:t>
                      </a:r>
                      <a:endParaRPr lang="en-US"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244" marR="59244" marT="0" marB="0" anchor="ctr"/>
                </a:tc>
                <a:extLst>
                  <a:ext uri="{0D108BD9-81ED-4DB2-BD59-A6C34878D82A}">
                    <a16:rowId xmlns:a16="http://schemas.microsoft.com/office/drawing/2014/main" val="2663387244"/>
                  </a:ext>
                </a:extLst>
              </a:tr>
              <a:tr h="186815">
                <a:tc vMerge="1">
                  <a:txBody>
                    <a:bodyPr/>
                    <a:lstStyle/>
                    <a:p>
                      <a:endParaRPr lang="en-US"/>
                    </a:p>
                  </a:txBody>
                  <a:tcPr/>
                </a:tc>
                <a:tc>
                  <a:txBody>
                    <a:bodyPr/>
                    <a:lstStyle/>
                    <a:p>
                      <a:pPr marL="0" marR="0">
                        <a:spcBef>
                          <a:spcPts val="0"/>
                        </a:spcBef>
                        <a:spcAft>
                          <a:spcPts val="0"/>
                        </a:spcAft>
                      </a:pPr>
                      <a:r>
                        <a:rPr lang="en-US" sz="900">
                          <a:effectLst/>
                        </a:rPr>
                        <a:t>3</a:t>
                      </a:r>
                      <a:endParaRPr lang="en-US"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244" marR="59244" marT="0" marB="0" anchor="ctr"/>
                </a:tc>
                <a:tc>
                  <a:txBody>
                    <a:bodyPr/>
                    <a:lstStyle/>
                    <a:p>
                      <a:pPr marL="0" marR="0">
                        <a:spcBef>
                          <a:spcPts val="0"/>
                        </a:spcBef>
                        <a:spcAft>
                          <a:spcPts val="0"/>
                        </a:spcAft>
                      </a:pPr>
                      <a:r>
                        <a:rPr lang="en-US" sz="900">
                          <a:effectLst/>
                        </a:rPr>
                        <a:t>14</a:t>
                      </a:r>
                      <a:endParaRPr lang="en-US"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244" marR="59244" marT="0" marB="0" anchor="ctr"/>
                </a:tc>
                <a:tc>
                  <a:txBody>
                    <a:bodyPr/>
                    <a:lstStyle/>
                    <a:p>
                      <a:pPr marL="0" marR="0">
                        <a:spcBef>
                          <a:spcPts val="0"/>
                        </a:spcBef>
                        <a:spcAft>
                          <a:spcPts val="0"/>
                        </a:spcAft>
                      </a:pPr>
                      <a:r>
                        <a:rPr lang="en-US" sz="900">
                          <a:effectLst/>
                        </a:rPr>
                        <a:t>0</a:t>
                      </a:r>
                      <a:endParaRPr lang="en-US"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244" marR="59244" marT="0" marB="0" anchor="ctr"/>
                </a:tc>
                <a:tc>
                  <a:txBody>
                    <a:bodyPr/>
                    <a:lstStyle/>
                    <a:p>
                      <a:pPr marL="0" marR="0">
                        <a:spcBef>
                          <a:spcPts val="0"/>
                        </a:spcBef>
                        <a:spcAft>
                          <a:spcPts val="0"/>
                        </a:spcAft>
                      </a:pPr>
                      <a:r>
                        <a:rPr lang="en-US" sz="900">
                          <a:effectLst/>
                        </a:rPr>
                        <a:t>1</a:t>
                      </a:r>
                      <a:endParaRPr lang="en-US"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244" marR="59244" marT="0" marB="0" anchor="ctr"/>
                </a:tc>
                <a:tc>
                  <a:txBody>
                    <a:bodyPr/>
                    <a:lstStyle/>
                    <a:p>
                      <a:pPr marL="0" marR="0">
                        <a:spcBef>
                          <a:spcPts val="0"/>
                        </a:spcBef>
                        <a:spcAft>
                          <a:spcPts val="0"/>
                        </a:spcAft>
                      </a:pPr>
                      <a:r>
                        <a:rPr lang="en-US" sz="900">
                          <a:effectLst/>
                        </a:rPr>
                        <a:t>2</a:t>
                      </a:r>
                      <a:endParaRPr lang="en-US"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244" marR="59244" marT="0" marB="0" anchor="ctr"/>
                </a:tc>
                <a:tc>
                  <a:txBody>
                    <a:bodyPr/>
                    <a:lstStyle/>
                    <a:p>
                      <a:pPr marL="0" marR="0">
                        <a:spcBef>
                          <a:spcPts val="0"/>
                        </a:spcBef>
                        <a:spcAft>
                          <a:spcPts val="0"/>
                        </a:spcAft>
                      </a:pPr>
                      <a:r>
                        <a:rPr lang="en-US" sz="900">
                          <a:effectLst/>
                        </a:rPr>
                        <a:t>4</a:t>
                      </a:r>
                      <a:endParaRPr lang="en-US"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244" marR="59244" marT="0" marB="0" anchor="ctr"/>
                </a:tc>
                <a:tc>
                  <a:txBody>
                    <a:bodyPr/>
                    <a:lstStyle/>
                    <a:p>
                      <a:pPr marL="0" marR="0">
                        <a:spcBef>
                          <a:spcPts val="0"/>
                        </a:spcBef>
                        <a:spcAft>
                          <a:spcPts val="0"/>
                        </a:spcAft>
                      </a:pPr>
                      <a:r>
                        <a:rPr lang="en-US" sz="900">
                          <a:effectLst/>
                        </a:rPr>
                        <a:t>21</a:t>
                      </a:r>
                      <a:endParaRPr lang="en-US"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244" marR="59244" marT="0" marB="0" anchor="ctr"/>
                </a:tc>
                <a:extLst>
                  <a:ext uri="{0D108BD9-81ED-4DB2-BD59-A6C34878D82A}">
                    <a16:rowId xmlns:a16="http://schemas.microsoft.com/office/drawing/2014/main" val="3285633875"/>
                  </a:ext>
                </a:extLst>
              </a:tr>
              <a:tr h="183179">
                <a:tc vMerge="1">
                  <a:txBody>
                    <a:bodyPr/>
                    <a:lstStyle/>
                    <a:p>
                      <a:endParaRPr lang="en-US"/>
                    </a:p>
                  </a:txBody>
                  <a:tcPr/>
                </a:tc>
                <a:tc>
                  <a:txBody>
                    <a:bodyPr/>
                    <a:lstStyle/>
                    <a:p>
                      <a:pPr marL="0" marR="0">
                        <a:spcBef>
                          <a:spcPts val="0"/>
                        </a:spcBef>
                        <a:spcAft>
                          <a:spcPts val="0"/>
                        </a:spcAft>
                      </a:pPr>
                      <a:r>
                        <a:rPr lang="en-US" sz="900">
                          <a:effectLst/>
                        </a:rPr>
                        <a:t>4</a:t>
                      </a:r>
                      <a:endParaRPr lang="en-US"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244" marR="59244" marT="0" marB="0" anchor="ctr"/>
                </a:tc>
                <a:tc>
                  <a:txBody>
                    <a:bodyPr/>
                    <a:lstStyle/>
                    <a:p>
                      <a:pPr marL="0" marR="0">
                        <a:spcBef>
                          <a:spcPts val="0"/>
                        </a:spcBef>
                        <a:spcAft>
                          <a:spcPts val="0"/>
                        </a:spcAft>
                      </a:pPr>
                      <a:r>
                        <a:rPr lang="en-US" sz="900">
                          <a:effectLst/>
                        </a:rPr>
                        <a:t>1</a:t>
                      </a:r>
                      <a:endParaRPr lang="en-US"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244" marR="59244" marT="0" marB="0" anchor="ctr"/>
                </a:tc>
                <a:tc>
                  <a:txBody>
                    <a:bodyPr/>
                    <a:lstStyle/>
                    <a:p>
                      <a:pPr marL="0" marR="0">
                        <a:spcBef>
                          <a:spcPts val="0"/>
                        </a:spcBef>
                        <a:spcAft>
                          <a:spcPts val="0"/>
                        </a:spcAft>
                      </a:pPr>
                      <a:r>
                        <a:rPr lang="en-US" sz="900">
                          <a:effectLst/>
                        </a:rPr>
                        <a:t>6</a:t>
                      </a:r>
                      <a:endParaRPr lang="en-US"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244" marR="59244" marT="0" marB="0" anchor="ctr"/>
                </a:tc>
                <a:tc>
                  <a:txBody>
                    <a:bodyPr/>
                    <a:lstStyle/>
                    <a:p>
                      <a:pPr marL="0" marR="0">
                        <a:spcBef>
                          <a:spcPts val="0"/>
                        </a:spcBef>
                        <a:spcAft>
                          <a:spcPts val="0"/>
                        </a:spcAft>
                      </a:pPr>
                      <a:r>
                        <a:rPr lang="en-US" sz="900">
                          <a:effectLst/>
                        </a:rPr>
                        <a:t>0</a:t>
                      </a:r>
                      <a:endParaRPr lang="en-US"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244" marR="59244" marT="0" marB="0" anchor="ctr"/>
                </a:tc>
                <a:tc>
                  <a:txBody>
                    <a:bodyPr/>
                    <a:lstStyle/>
                    <a:p>
                      <a:pPr marL="0" marR="0">
                        <a:spcBef>
                          <a:spcPts val="0"/>
                        </a:spcBef>
                        <a:spcAft>
                          <a:spcPts val="0"/>
                        </a:spcAft>
                      </a:pPr>
                      <a:r>
                        <a:rPr lang="en-US" sz="900">
                          <a:effectLst/>
                        </a:rPr>
                        <a:t>0</a:t>
                      </a:r>
                      <a:endParaRPr lang="en-US"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244" marR="59244" marT="0" marB="0" anchor="ctr"/>
                </a:tc>
                <a:tc>
                  <a:txBody>
                    <a:bodyPr/>
                    <a:lstStyle/>
                    <a:p>
                      <a:pPr marL="0" marR="0">
                        <a:spcBef>
                          <a:spcPts val="0"/>
                        </a:spcBef>
                        <a:spcAft>
                          <a:spcPts val="0"/>
                        </a:spcAft>
                      </a:pPr>
                      <a:r>
                        <a:rPr lang="en-US" sz="900">
                          <a:effectLst/>
                        </a:rPr>
                        <a:t>0</a:t>
                      </a:r>
                      <a:endParaRPr lang="en-US"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244" marR="59244" marT="0" marB="0" anchor="ctr"/>
                </a:tc>
                <a:tc>
                  <a:txBody>
                    <a:bodyPr/>
                    <a:lstStyle/>
                    <a:p>
                      <a:pPr marL="0" marR="0">
                        <a:spcBef>
                          <a:spcPts val="0"/>
                        </a:spcBef>
                        <a:spcAft>
                          <a:spcPts val="0"/>
                        </a:spcAft>
                      </a:pPr>
                      <a:r>
                        <a:rPr lang="en-US" sz="900">
                          <a:effectLst/>
                        </a:rPr>
                        <a:t>7</a:t>
                      </a:r>
                      <a:endParaRPr lang="en-US"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244" marR="59244" marT="0" marB="0" anchor="ctr"/>
                </a:tc>
                <a:extLst>
                  <a:ext uri="{0D108BD9-81ED-4DB2-BD59-A6C34878D82A}">
                    <a16:rowId xmlns:a16="http://schemas.microsoft.com/office/drawing/2014/main" val="2784269511"/>
                  </a:ext>
                </a:extLst>
              </a:tr>
              <a:tr h="186815">
                <a:tc vMerge="1">
                  <a:txBody>
                    <a:bodyPr/>
                    <a:lstStyle/>
                    <a:p>
                      <a:endParaRPr lang="en-US"/>
                    </a:p>
                  </a:txBody>
                  <a:tcPr/>
                </a:tc>
                <a:tc>
                  <a:txBody>
                    <a:bodyPr/>
                    <a:lstStyle/>
                    <a:p>
                      <a:pPr marL="0" marR="0">
                        <a:spcBef>
                          <a:spcPts val="0"/>
                        </a:spcBef>
                        <a:spcAft>
                          <a:spcPts val="0"/>
                        </a:spcAft>
                      </a:pPr>
                      <a:r>
                        <a:rPr lang="en-US" sz="900">
                          <a:effectLst/>
                        </a:rPr>
                        <a:t>5</a:t>
                      </a:r>
                      <a:endParaRPr lang="en-US"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244" marR="59244" marT="0" marB="0" anchor="ctr"/>
                </a:tc>
                <a:tc>
                  <a:txBody>
                    <a:bodyPr/>
                    <a:lstStyle/>
                    <a:p>
                      <a:pPr marL="0" marR="0">
                        <a:spcBef>
                          <a:spcPts val="0"/>
                        </a:spcBef>
                        <a:spcAft>
                          <a:spcPts val="0"/>
                        </a:spcAft>
                      </a:pPr>
                      <a:r>
                        <a:rPr lang="en-US" sz="900">
                          <a:effectLst/>
                        </a:rPr>
                        <a:t>0</a:t>
                      </a:r>
                      <a:endParaRPr lang="en-US"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244" marR="59244" marT="0" marB="0" anchor="ctr"/>
                </a:tc>
                <a:tc>
                  <a:txBody>
                    <a:bodyPr/>
                    <a:lstStyle/>
                    <a:p>
                      <a:pPr marL="0" marR="0">
                        <a:spcBef>
                          <a:spcPts val="0"/>
                        </a:spcBef>
                        <a:spcAft>
                          <a:spcPts val="0"/>
                        </a:spcAft>
                      </a:pPr>
                      <a:r>
                        <a:rPr lang="en-US" sz="900">
                          <a:effectLst/>
                        </a:rPr>
                        <a:t>0</a:t>
                      </a:r>
                      <a:endParaRPr lang="en-US"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244" marR="59244" marT="0" marB="0" anchor="ctr"/>
                </a:tc>
                <a:tc>
                  <a:txBody>
                    <a:bodyPr/>
                    <a:lstStyle/>
                    <a:p>
                      <a:pPr marL="0" marR="0">
                        <a:spcBef>
                          <a:spcPts val="0"/>
                        </a:spcBef>
                        <a:spcAft>
                          <a:spcPts val="0"/>
                        </a:spcAft>
                      </a:pPr>
                      <a:r>
                        <a:rPr lang="en-US" sz="900">
                          <a:effectLst/>
                        </a:rPr>
                        <a:t>0</a:t>
                      </a:r>
                      <a:endParaRPr lang="en-US"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244" marR="59244" marT="0" marB="0" anchor="ctr"/>
                </a:tc>
                <a:tc>
                  <a:txBody>
                    <a:bodyPr/>
                    <a:lstStyle/>
                    <a:p>
                      <a:pPr marL="0" marR="0">
                        <a:spcBef>
                          <a:spcPts val="0"/>
                        </a:spcBef>
                        <a:spcAft>
                          <a:spcPts val="0"/>
                        </a:spcAft>
                      </a:pPr>
                      <a:r>
                        <a:rPr lang="en-US" sz="900">
                          <a:effectLst/>
                        </a:rPr>
                        <a:t>0</a:t>
                      </a:r>
                      <a:endParaRPr lang="en-US"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244" marR="59244" marT="0" marB="0" anchor="ctr"/>
                </a:tc>
                <a:tc>
                  <a:txBody>
                    <a:bodyPr/>
                    <a:lstStyle/>
                    <a:p>
                      <a:pPr marL="0" marR="0">
                        <a:spcBef>
                          <a:spcPts val="0"/>
                        </a:spcBef>
                        <a:spcAft>
                          <a:spcPts val="0"/>
                        </a:spcAft>
                      </a:pPr>
                      <a:r>
                        <a:rPr lang="en-US" sz="900">
                          <a:effectLst/>
                        </a:rPr>
                        <a:t>0</a:t>
                      </a:r>
                      <a:endParaRPr lang="en-US"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244" marR="59244" marT="0" marB="0" anchor="ctr"/>
                </a:tc>
                <a:tc>
                  <a:txBody>
                    <a:bodyPr/>
                    <a:lstStyle/>
                    <a:p>
                      <a:pPr marL="0" marR="0">
                        <a:spcBef>
                          <a:spcPts val="0"/>
                        </a:spcBef>
                        <a:spcAft>
                          <a:spcPts val="0"/>
                        </a:spcAft>
                      </a:pPr>
                      <a:r>
                        <a:rPr lang="en-US" sz="900">
                          <a:effectLst/>
                        </a:rPr>
                        <a:t>0</a:t>
                      </a:r>
                      <a:endParaRPr lang="en-US"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244" marR="59244" marT="0" marB="0" anchor="ctr"/>
                </a:tc>
                <a:extLst>
                  <a:ext uri="{0D108BD9-81ED-4DB2-BD59-A6C34878D82A}">
                    <a16:rowId xmlns:a16="http://schemas.microsoft.com/office/drawing/2014/main" val="648677006"/>
                  </a:ext>
                </a:extLst>
              </a:tr>
              <a:tr h="183179">
                <a:tc rowSpan="5">
                  <a:txBody>
                    <a:bodyPr/>
                    <a:lstStyle/>
                    <a:p>
                      <a:pPr marL="0" marR="0">
                        <a:spcBef>
                          <a:spcPts val="0"/>
                        </a:spcBef>
                        <a:spcAft>
                          <a:spcPts val="0"/>
                        </a:spcAft>
                      </a:pPr>
                      <a:r>
                        <a:rPr lang="en-US" sz="900">
                          <a:effectLst/>
                        </a:rPr>
                        <a:t>Sensitivity</a:t>
                      </a:r>
                      <a:endParaRPr lang="en-US"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244" marR="59244" marT="0" marB="0" anchor="ctr">
                    <a:solidFill>
                      <a:srgbClr val="005F34"/>
                    </a:solidFill>
                  </a:tcPr>
                </a:tc>
                <a:tc>
                  <a:txBody>
                    <a:bodyPr/>
                    <a:lstStyle/>
                    <a:p>
                      <a:pPr marL="0" marR="0">
                        <a:spcBef>
                          <a:spcPts val="0"/>
                        </a:spcBef>
                        <a:spcAft>
                          <a:spcPts val="0"/>
                        </a:spcAft>
                      </a:pPr>
                      <a:r>
                        <a:rPr lang="en-US" sz="900">
                          <a:effectLst/>
                        </a:rPr>
                        <a:t>1</a:t>
                      </a:r>
                      <a:endParaRPr lang="en-US"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244" marR="59244" marT="0" marB="0" anchor="ctr"/>
                </a:tc>
                <a:tc>
                  <a:txBody>
                    <a:bodyPr/>
                    <a:lstStyle/>
                    <a:p>
                      <a:pPr marL="0" marR="0">
                        <a:spcBef>
                          <a:spcPts val="0"/>
                        </a:spcBef>
                        <a:spcAft>
                          <a:spcPts val="0"/>
                        </a:spcAft>
                      </a:pPr>
                      <a:r>
                        <a:rPr lang="en-US" sz="900">
                          <a:effectLst/>
                        </a:rPr>
                        <a:t>101</a:t>
                      </a:r>
                      <a:endParaRPr lang="en-US"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244" marR="59244" marT="0" marB="0" anchor="ctr"/>
                </a:tc>
                <a:tc>
                  <a:txBody>
                    <a:bodyPr/>
                    <a:lstStyle/>
                    <a:p>
                      <a:pPr marL="0" marR="0">
                        <a:spcBef>
                          <a:spcPts val="0"/>
                        </a:spcBef>
                        <a:spcAft>
                          <a:spcPts val="0"/>
                        </a:spcAft>
                      </a:pPr>
                      <a:r>
                        <a:rPr lang="en-US" sz="900">
                          <a:effectLst/>
                        </a:rPr>
                        <a:t>1</a:t>
                      </a:r>
                      <a:endParaRPr lang="en-US"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244" marR="59244" marT="0" marB="0" anchor="ctr"/>
                </a:tc>
                <a:tc>
                  <a:txBody>
                    <a:bodyPr/>
                    <a:lstStyle/>
                    <a:p>
                      <a:pPr marL="0" marR="0">
                        <a:spcBef>
                          <a:spcPts val="0"/>
                        </a:spcBef>
                        <a:spcAft>
                          <a:spcPts val="0"/>
                        </a:spcAft>
                      </a:pPr>
                      <a:r>
                        <a:rPr lang="en-US" sz="900">
                          <a:effectLst/>
                        </a:rPr>
                        <a:t>118</a:t>
                      </a:r>
                      <a:endParaRPr lang="en-US"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244" marR="59244" marT="0" marB="0" anchor="ctr"/>
                </a:tc>
                <a:tc>
                  <a:txBody>
                    <a:bodyPr/>
                    <a:lstStyle/>
                    <a:p>
                      <a:pPr marL="0" marR="0">
                        <a:spcBef>
                          <a:spcPts val="0"/>
                        </a:spcBef>
                        <a:spcAft>
                          <a:spcPts val="0"/>
                        </a:spcAft>
                      </a:pPr>
                      <a:r>
                        <a:rPr lang="en-US" sz="900">
                          <a:effectLst/>
                        </a:rPr>
                        <a:t>0</a:t>
                      </a:r>
                      <a:endParaRPr lang="en-US"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244" marR="59244" marT="0" marB="0" anchor="ctr"/>
                </a:tc>
                <a:tc>
                  <a:txBody>
                    <a:bodyPr/>
                    <a:lstStyle/>
                    <a:p>
                      <a:pPr marL="0" marR="0">
                        <a:spcBef>
                          <a:spcPts val="0"/>
                        </a:spcBef>
                        <a:spcAft>
                          <a:spcPts val="0"/>
                        </a:spcAft>
                      </a:pPr>
                      <a:r>
                        <a:rPr lang="en-US" sz="900">
                          <a:effectLst/>
                        </a:rPr>
                        <a:t>55</a:t>
                      </a:r>
                      <a:endParaRPr lang="en-US"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244" marR="59244" marT="0" marB="0" anchor="ctr"/>
                </a:tc>
                <a:tc>
                  <a:txBody>
                    <a:bodyPr/>
                    <a:lstStyle/>
                    <a:p>
                      <a:pPr marL="0" marR="0">
                        <a:spcBef>
                          <a:spcPts val="0"/>
                        </a:spcBef>
                        <a:spcAft>
                          <a:spcPts val="0"/>
                        </a:spcAft>
                      </a:pPr>
                      <a:r>
                        <a:rPr lang="en-US" sz="900">
                          <a:effectLst/>
                        </a:rPr>
                        <a:t>275</a:t>
                      </a:r>
                      <a:endParaRPr lang="en-US"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244" marR="59244" marT="0" marB="0" anchor="ctr"/>
                </a:tc>
                <a:extLst>
                  <a:ext uri="{0D108BD9-81ED-4DB2-BD59-A6C34878D82A}">
                    <a16:rowId xmlns:a16="http://schemas.microsoft.com/office/drawing/2014/main" val="397331949"/>
                  </a:ext>
                </a:extLst>
              </a:tr>
              <a:tr h="186815">
                <a:tc vMerge="1">
                  <a:txBody>
                    <a:bodyPr/>
                    <a:lstStyle/>
                    <a:p>
                      <a:endParaRPr lang="en-US"/>
                    </a:p>
                  </a:txBody>
                  <a:tcPr/>
                </a:tc>
                <a:tc>
                  <a:txBody>
                    <a:bodyPr/>
                    <a:lstStyle/>
                    <a:p>
                      <a:pPr marL="0" marR="0">
                        <a:spcBef>
                          <a:spcPts val="0"/>
                        </a:spcBef>
                        <a:spcAft>
                          <a:spcPts val="0"/>
                        </a:spcAft>
                      </a:pPr>
                      <a:r>
                        <a:rPr lang="en-US" sz="900">
                          <a:effectLst/>
                        </a:rPr>
                        <a:t>2</a:t>
                      </a:r>
                      <a:endParaRPr lang="en-US"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244" marR="59244" marT="0" marB="0" anchor="ctr"/>
                </a:tc>
                <a:tc>
                  <a:txBody>
                    <a:bodyPr/>
                    <a:lstStyle/>
                    <a:p>
                      <a:pPr marL="0" marR="0">
                        <a:spcBef>
                          <a:spcPts val="0"/>
                        </a:spcBef>
                        <a:spcAft>
                          <a:spcPts val="0"/>
                        </a:spcAft>
                      </a:pPr>
                      <a:r>
                        <a:rPr lang="en-US" sz="900">
                          <a:effectLst/>
                        </a:rPr>
                        <a:t>35</a:t>
                      </a:r>
                      <a:endParaRPr lang="en-US"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244" marR="59244" marT="0" marB="0" anchor="ctr"/>
                </a:tc>
                <a:tc>
                  <a:txBody>
                    <a:bodyPr/>
                    <a:lstStyle/>
                    <a:p>
                      <a:pPr marL="0" marR="0">
                        <a:spcBef>
                          <a:spcPts val="0"/>
                        </a:spcBef>
                        <a:spcAft>
                          <a:spcPts val="0"/>
                        </a:spcAft>
                      </a:pPr>
                      <a:r>
                        <a:rPr lang="en-US" sz="900">
                          <a:effectLst/>
                        </a:rPr>
                        <a:t>15</a:t>
                      </a:r>
                      <a:endParaRPr lang="en-US"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244" marR="59244" marT="0" marB="0" anchor="ctr"/>
                </a:tc>
                <a:tc>
                  <a:txBody>
                    <a:bodyPr/>
                    <a:lstStyle/>
                    <a:p>
                      <a:pPr marL="0" marR="0">
                        <a:spcBef>
                          <a:spcPts val="0"/>
                        </a:spcBef>
                        <a:spcAft>
                          <a:spcPts val="0"/>
                        </a:spcAft>
                      </a:pPr>
                      <a:r>
                        <a:rPr lang="en-US" sz="900">
                          <a:effectLst/>
                        </a:rPr>
                        <a:t>0</a:t>
                      </a:r>
                      <a:endParaRPr lang="en-US"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244" marR="59244" marT="0" marB="0" anchor="ctr"/>
                </a:tc>
                <a:tc>
                  <a:txBody>
                    <a:bodyPr/>
                    <a:lstStyle/>
                    <a:p>
                      <a:pPr marL="0" marR="0">
                        <a:spcBef>
                          <a:spcPts val="0"/>
                        </a:spcBef>
                        <a:spcAft>
                          <a:spcPts val="0"/>
                        </a:spcAft>
                      </a:pPr>
                      <a:r>
                        <a:rPr lang="en-US" sz="900">
                          <a:effectLst/>
                        </a:rPr>
                        <a:t>15</a:t>
                      </a:r>
                      <a:endParaRPr lang="en-US"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244" marR="59244" marT="0" marB="0" anchor="ctr"/>
                </a:tc>
                <a:tc>
                  <a:txBody>
                    <a:bodyPr/>
                    <a:lstStyle/>
                    <a:p>
                      <a:pPr marL="0" marR="0">
                        <a:spcBef>
                          <a:spcPts val="0"/>
                        </a:spcBef>
                        <a:spcAft>
                          <a:spcPts val="0"/>
                        </a:spcAft>
                      </a:pPr>
                      <a:r>
                        <a:rPr lang="en-US" sz="900">
                          <a:effectLst/>
                        </a:rPr>
                        <a:t>9</a:t>
                      </a:r>
                      <a:endParaRPr lang="en-US"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244" marR="59244" marT="0" marB="0" anchor="ctr"/>
                </a:tc>
                <a:tc>
                  <a:txBody>
                    <a:bodyPr/>
                    <a:lstStyle/>
                    <a:p>
                      <a:pPr marL="0" marR="0">
                        <a:spcBef>
                          <a:spcPts val="0"/>
                        </a:spcBef>
                        <a:spcAft>
                          <a:spcPts val="0"/>
                        </a:spcAft>
                      </a:pPr>
                      <a:r>
                        <a:rPr lang="en-US" sz="900">
                          <a:effectLst/>
                        </a:rPr>
                        <a:t>74</a:t>
                      </a:r>
                      <a:endParaRPr lang="en-US"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244" marR="59244" marT="0" marB="0" anchor="ctr"/>
                </a:tc>
                <a:extLst>
                  <a:ext uri="{0D108BD9-81ED-4DB2-BD59-A6C34878D82A}">
                    <a16:rowId xmlns:a16="http://schemas.microsoft.com/office/drawing/2014/main" val="563355069"/>
                  </a:ext>
                </a:extLst>
              </a:tr>
              <a:tr h="183179">
                <a:tc vMerge="1">
                  <a:txBody>
                    <a:bodyPr/>
                    <a:lstStyle/>
                    <a:p>
                      <a:endParaRPr lang="en-US"/>
                    </a:p>
                  </a:txBody>
                  <a:tcPr/>
                </a:tc>
                <a:tc>
                  <a:txBody>
                    <a:bodyPr/>
                    <a:lstStyle/>
                    <a:p>
                      <a:pPr marL="0" marR="0">
                        <a:spcBef>
                          <a:spcPts val="0"/>
                        </a:spcBef>
                        <a:spcAft>
                          <a:spcPts val="0"/>
                        </a:spcAft>
                      </a:pPr>
                      <a:r>
                        <a:rPr lang="en-US" sz="900">
                          <a:effectLst/>
                        </a:rPr>
                        <a:t>3</a:t>
                      </a:r>
                      <a:endParaRPr lang="en-US"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244" marR="59244" marT="0" marB="0" anchor="ctr"/>
                </a:tc>
                <a:tc>
                  <a:txBody>
                    <a:bodyPr/>
                    <a:lstStyle/>
                    <a:p>
                      <a:pPr marL="0" marR="0">
                        <a:spcBef>
                          <a:spcPts val="0"/>
                        </a:spcBef>
                        <a:spcAft>
                          <a:spcPts val="0"/>
                        </a:spcAft>
                      </a:pPr>
                      <a:r>
                        <a:rPr lang="en-US" sz="900">
                          <a:effectLst/>
                        </a:rPr>
                        <a:t>95</a:t>
                      </a:r>
                      <a:endParaRPr lang="en-US"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244" marR="59244" marT="0" marB="0" anchor="ctr"/>
                </a:tc>
                <a:tc>
                  <a:txBody>
                    <a:bodyPr/>
                    <a:lstStyle/>
                    <a:p>
                      <a:pPr marL="0" marR="0">
                        <a:spcBef>
                          <a:spcPts val="0"/>
                        </a:spcBef>
                        <a:spcAft>
                          <a:spcPts val="0"/>
                        </a:spcAft>
                      </a:pPr>
                      <a:r>
                        <a:rPr lang="en-US" sz="900">
                          <a:effectLst/>
                        </a:rPr>
                        <a:t>9</a:t>
                      </a:r>
                      <a:endParaRPr lang="en-US"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244" marR="59244" marT="0" marB="0" anchor="ctr"/>
                </a:tc>
                <a:tc>
                  <a:txBody>
                    <a:bodyPr/>
                    <a:lstStyle/>
                    <a:p>
                      <a:pPr marL="0" marR="0">
                        <a:spcBef>
                          <a:spcPts val="0"/>
                        </a:spcBef>
                        <a:spcAft>
                          <a:spcPts val="0"/>
                        </a:spcAft>
                      </a:pPr>
                      <a:r>
                        <a:rPr lang="en-US" sz="900">
                          <a:effectLst/>
                        </a:rPr>
                        <a:t>0</a:t>
                      </a:r>
                      <a:endParaRPr lang="en-US"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244" marR="59244" marT="0" marB="0" anchor="ctr"/>
                </a:tc>
                <a:tc>
                  <a:txBody>
                    <a:bodyPr/>
                    <a:lstStyle/>
                    <a:p>
                      <a:pPr marL="0" marR="0">
                        <a:spcBef>
                          <a:spcPts val="0"/>
                        </a:spcBef>
                        <a:spcAft>
                          <a:spcPts val="0"/>
                        </a:spcAft>
                      </a:pPr>
                      <a:r>
                        <a:rPr lang="en-US" sz="900">
                          <a:effectLst/>
                        </a:rPr>
                        <a:t>3</a:t>
                      </a:r>
                      <a:endParaRPr lang="en-US"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244" marR="59244" marT="0" marB="0" anchor="ctr"/>
                </a:tc>
                <a:tc>
                  <a:txBody>
                    <a:bodyPr/>
                    <a:lstStyle/>
                    <a:p>
                      <a:pPr marL="0" marR="0">
                        <a:spcBef>
                          <a:spcPts val="0"/>
                        </a:spcBef>
                        <a:spcAft>
                          <a:spcPts val="0"/>
                        </a:spcAft>
                      </a:pPr>
                      <a:r>
                        <a:rPr lang="en-US" sz="900">
                          <a:effectLst/>
                        </a:rPr>
                        <a:t>15</a:t>
                      </a:r>
                      <a:endParaRPr lang="en-US"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244" marR="59244" marT="0" marB="0" anchor="ctr"/>
                </a:tc>
                <a:tc>
                  <a:txBody>
                    <a:bodyPr/>
                    <a:lstStyle/>
                    <a:p>
                      <a:pPr marL="0" marR="0">
                        <a:spcBef>
                          <a:spcPts val="0"/>
                        </a:spcBef>
                        <a:spcAft>
                          <a:spcPts val="0"/>
                        </a:spcAft>
                      </a:pPr>
                      <a:r>
                        <a:rPr lang="en-US" sz="900">
                          <a:effectLst/>
                        </a:rPr>
                        <a:t>122</a:t>
                      </a:r>
                      <a:endParaRPr lang="en-US"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244" marR="59244" marT="0" marB="0" anchor="ctr"/>
                </a:tc>
                <a:extLst>
                  <a:ext uri="{0D108BD9-81ED-4DB2-BD59-A6C34878D82A}">
                    <a16:rowId xmlns:a16="http://schemas.microsoft.com/office/drawing/2014/main" val="2902539975"/>
                  </a:ext>
                </a:extLst>
              </a:tr>
              <a:tr h="186815">
                <a:tc vMerge="1">
                  <a:txBody>
                    <a:bodyPr/>
                    <a:lstStyle/>
                    <a:p>
                      <a:endParaRPr lang="en-US"/>
                    </a:p>
                  </a:txBody>
                  <a:tcPr/>
                </a:tc>
                <a:tc>
                  <a:txBody>
                    <a:bodyPr/>
                    <a:lstStyle/>
                    <a:p>
                      <a:pPr marL="0" marR="0">
                        <a:spcBef>
                          <a:spcPts val="0"/>
                        </a:spcBef>
                        <a:spcAft>
                          <a:spcPts val="0"/>
                        </a:spcAft>
                      </a:pPr>
                      <a:r>
                        <a:rPr lang="en-US" sz="900">
                          <a:effectLst/>
                        </a:rPr>
                        <a:t>4</a:t>
                      </a:r>
                      <a:endParaRPr lang="en-US"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244" marR="59244" marT="0" marB="0" anchor="ctr"/>
                </a:tc>
                <a:tc>
                  <a:txBody>
                    <a:bodyPr/>
                    <a:lstStyle/>
                    <a:p>
                      <a:pPr marL="0" marR="0">
                        <a:spcBef>
                          <a:spcPts val="0"/>
                        </a:spcBef>
                        <a:spcAft>
                          <a:spcPts val="0"/>
                        </a:spcAft>
                      </a:pPr>
                      <a:r>
                        <a:rPr lang="en-US" sz="900">
                          <a:effectLst/>
                        </a:rPr>
                        <a:t>73</a:t>
                      </a:r>
                      <a:endParaRPr lang="en-US"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244" marR="59244" marT="0" marB="0" anchor="ctr"/>
                </a:tc>
                <a:tc>
                  <a:txBody>
                    <a:bodyPr/>
                    <a:lstStyle/>
                    <a:p>
                      <a:pPr marL="0" marR="0">
                        <a:spcBef>
                          <a:spcPts val="0"/>
                        </a:spcBef>
                        <a:spcAft>
                          <a:spcPts val="0"/>
                        </a:spcAft>
                      </a:pPr>
                      <a:r>
                        <a:rPr lang="en-US" sz="900">
                          <a:effectLst/>
                        </a:rPr>
                        <a:t>0</a:t>
                      </a:r>
                      <a:endParaRPr lang="en-US"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244" marR="59244" marT="0" marB="0" anchor="ctr"/>
                </a:tc>
                <a:tc>
                  <a:txBody>
                    <a:bodyPr/>
                    <a:lstStyle/>
                    <a:p>
                      <a:pPr marL="0" marR="0">
                        <a:spcBef>
                          <a:spcPts val="0"/>
                        </a:spcBef>
                        <a:spcAft>
                          <a:spcPts val="0"/>
                        </a:spcAft>
                      </a:pPr>
                      <a:r>
                        <a:rPr lang="en-US" sz="900">
                          <a:effectLst/>
                        </a:rPr>
                        <a:t>0</a:t>
                      </a:r>
                      <a:endParaRPr lang="en-US"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244" marR="59244" marT="0" marB="0" anchor="ctr"/>
                </a:tc>
                <a:tc>
                  <a:txBody>
                    <a:bodyPr/>
                    <a:lstStyle/>
                    <a:p>
                      <a:pPr marL="0" marR="0">
                        <a:spcBef>
                          <a:spcPts val="0"/>
                        </a:spcBef>
                        <a:spcAft>
                          <a:spcPts val="0"/>
                        </a:spcAft>
                      </a:pPr>
                      <a:r>
                        <a:rPr lang="en-US" sz="900">
                          <a:effectLst/>
                        </a:rPr>
                        <a:t>0</a:t>
                      </a:r>
                      <a:endParaRPr lang="en-US"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244" marR="59244" marT="0" marB="0" anchor="ctr"/>
                </a:tc>
                <a:tc>
                  <a:txBody>
                    <a:bodyPr/>
                    <a:lstStyle/>
                    <a:p>
                      <a:pPr marL="0" marR="0">
                        <a:spcBef>
                          <a:spcPts val="0"/>
                        </a:spcBef>
                        <a:spcAft>
                          <a:spcPts val="0"/>
                        </a:spcAft>
                      </a:pPr>
                      <a:r>
                        <a:rPr lang="en-US" sz="900">
                          <a:effectLst/>
                        </a:rPr>
                        <a:t>18</a:t>
                      </a:r>
                      <a:endParaRPr lang="en-US"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244" marR="59244" marT="0" marB="0" anchor="ctr"/>
                </a:tc>
                <a:tc>
                  <a:txBody>
                    <a:bodyPr/>
                    <a:lstStyle/>
                    <a:p>
                      <a:pPr marL="0" marR="0">
                        <a:spcBef>
                          <a:spcPts val="0"/>
                        </a:spcBef>
                        <a:spcAft>
                          <a:spcPts val="0"/>
                        </a:spcAft>
                      </a:pPr>
                      <a:r>
                        <a:rPr lang="en-US" sz="900">
                          <a:effectLst/>
                        </a:rPr>
                        <a:t>91</a:t>
                      </a:r>
                      <a:endParaRPr lang="en-US"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244" marR="59244" marT="0" marB="0" anchor="ctr"/>
                </a:tc>
                <a:extLst>
                  <a:ext uri="{0D108BD9-81ED-4DB2-BD59-A6C34878D82A}">
                    <a16:rowId xmlns:a16="http://schemas.microsoft.com/office/drawing/2014/main" val="920452533"/>
                  </a:ext>
                </a:extLst>
              </a:tr>
              <a:tr h="183179">
                <a:tc vMerge="1">
                  <a:txBody>
                    <a:bodyPr/>
                    <a:lstStyle/>
                    <a:p>
                      <a:endParaRPr lang="en-US"/>
                    </a:p>
                  </a:txBody>
                  <a:tcPr/>
                </a:tc>
                <a:tc>
                  <a:txBody>
                    <a:bodyPr/>
                    <a:lstStyle/>
                    <a:p>
                      <a:pPr marL="0" marR="0">
                        <a:spcBef>
                          <a:spcPts val="0"/>
                        </a:spcBef>
                        <a:spcAft>
                          <a:spcPts val="0"/>
                        </a:spcAft>
                      </a:pPr>
                      <a:r>
                        <a:rPr lang="en-US" sz="900">
                          <a:effectLst/>
                        </a:rPr>
                        <a:t>5</a:t>
                      </a:r>
                      <a:endParaRPr lang="en-US"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244" marR="59244" marT="0" marB="0" anchor="ctr"/>
                </a:tc>
                <a:tc>
                  <a:txBody>
                    <a:bodyPr/>
                    <a:lstStyle/>
                    <a:p>
                      <a:pPr marL="0" marR="0">
                        <a:spcBef>
                          <a:spcPts val="0"/>
                        </a:spcBef>
                        <a:spcAft>
                          <a:spcPts val="0"/>
                        </a:spcAft>
                      </a:pPr>
                      <a:r>
                        <a:rPr lang="en-US" sz="900">
                          <a:effectLst/>
                        </a:rPr>
                        <a:t>1</a:t>
                      </a:r>
                      <a:endParaRPr lang="en-US"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244" marR="59244" marT="0" marB="0" anchor="ctr"/>
                </a:tc>
                <a:tc>
                  <a:txBody>
                    <a:bodyPr/>
                    <a:lstStyle/>
                    <a:p>
                      <a:pPr marL="0" marR="0">
                        <a:spcBef>
                          <a:spcPts val="0"/>
                        </a:spcBef>
                        <a:spcAft>
                          <a:spcPts val="0"/>
                        </a:spcAft>
                      </a:pPr>
                      <a:r>
                        <a:rPr lang="en-US" sz="900">
                          <a:effectLst/>
                        </a:rPr>
                        <a:t>0</a:t>
                      </a:r>
                      <a:endParaRPr lang="en-US"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244" marR="59244" marT="0" marB="0" anchor="ctr"/>
                </a:tc>
                <a:tc>
                  <a:txBody>
                    <a:bodyPr/>
                    <a:lstStyle/>
                    <a:p>
                      <a:pPr marL="0" marR="0">
                        <a:spcBef>
                          <a:spcPts val="0"/>
                        </a:spcBef>
                        <a:spcAft>
                          <a:spcPts val="0"/>
                        </a:spcAft>
                      </a:pPr>
                      <a:r>
                        <a:rPr lang="en-US" sz="900">
                          <a:effectLst/>
                        </a:rPr>
                        <a:t>0</a:t>
                      </a:r>
                      <a:endParaRPr lang="en-US"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244" marR="59244" marT="0" marB="0" anchor="ctr"/>
                </a:tc>
                <a:tc>
                  <a:txBody>
                    <a:bodyPr/>
                    <a:lstStyle/>
                    <a:p>
                      <a:pPr marL="0" marR="0">
                        <a:spcBef>
                          <a:spcPts val="0"/>
                        </a:spcBef>
                        <a:spcAft>
                          <a:spcPts val="0"/>
                        </a:spcAft>
                      </a:pPr>
                      <a:r>
                        <a:rPr lang="en-US" sz="900">
                          <a:effectLst/>
                        </a:rPr>
                        <a:t>0</a:t>
                      </a:r>
                      <a:endParaRPr lang="en-US"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244" marR="59244" marT="0" marB="0" anchor="ctr"/>
                </a:tc>
                <a:tc>
                  <a:txBody>
                    <a:bodyPr/>
                    <a:lstStyle/>
                    <a:p>
                      <a:pPr marL="0" marR="0">
                        <a:spcBef>
                          <a:spcPts val="0"/>
                        </a:spcBef>
                        <a:spcAft>
                          <a:spcPts val="0"/>
                        </a:spcAft>
                      </a:pPr>
                      <a:r>
                        <a:rPr lang="en-US" sz="900">
                          <a:effectLst/>
                        </a:rPr>
                        <a:t>0</a:t>
                      </a:r>
                      <a:endParaRPr lang="en-US"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244" marR="59244" marT="0" marB="0" anchor="ctr"/>
                </a:tc>
                <a:tc>
                  <a:txBody>
                    <a:bodyPr/>
                    <a:lstStyle/>
                    <a:p>
                      <a:pPr marL="0" marR="0">
                        <a:spcBef>
                          <a:spcPts val="0"/>
                        </a:spcBef>
                        <a:spcAft>
                          <a:spcPts val="0"/>
                        </a:spcAft>
                      </a:pPr>
                      <a:r>
                        <a:rPr lang="en-US" sz="900">
                          <a:effectLst/>
                        </a:rPr>
                        <a:t>1</a:t>
                      </a:r>
                      <a:endParaRPr lang="en-US"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244" marR="59244" marT="0" marB="0" anchor="ctr"/>
                </a:tc>
                <a:extLst>
                  <a:ext uri="{0D108BD9-81ED-4DB2-BD59-A6C34878D82A}">
                    <a16:rowId xmlns:a16="http://schemas.microsoft.com/office/drawing/2014/main" val="2035929720"/>
                  </a:ext>
                </a:extLst>
              </a:tr>
              <a:tr h="183179">
                <a:tc rowSpan="5">
                  <a:txBody>
                    <a:bodyPr/>
                    <a:lstStyle/>
                    <a:p>
                      <a:pPr marL="0" marR="0">
                        <a:spcBef>
                          <a:spcPts val="0"/>
                        </a:spcBef>
                        <a:spcAft>
                          <a:spcPts val="0"/>
                        </a:spcAft>
                      </a:pPr>
                      <a:r>
                        <a:rPr lang="en-US" sz="900">
                          <a:effectLst/>
                        </a:rPr>
                        <a:t>Adaptive Capacity</a:t>
                      </a:r>
                      <a:endParaRPr lang="en-US"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244" marR="59244" marT="0" marB="0" anchor="ctr">
                    <a:solidFill>
                      <a:srgbClr val="005F34"/>
                    </a:solidFill>
                  </a:tcPr>
                </a:tc>
                <a:tc>
                  <a:txBody>
                    <a:bodyPr/>
                    <a:lstStyle/>
                    <a:p>
                      <a:pPr marL="0" marR="0">
                        <a:spcBef>
                          <a:spcPts val="0"/>
                        </a:spcBef>
                        <a:spcAft>
                          <a:spcPts val="0"/>
                        </a:spcAft>
                      </a:pPr>
                      <a:r>
                        <a:rPr lang="en-US" sz="900">
                          <a:effectLst/>
                        </a:rPr>
                        <a:t>1</a:t>
                      </a:r>
                      <a:endParaRPr lang="en-US"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244" marR="59244" marT="0" marB="0" anchor="ctr"/>
                </a:tc>
                <a:tc>
                  <a:txBody>
                    <a:bodyPr/>
                    <a:lstStyle/>
                    <a:p>
                      <a:pPr marL="0" marR="0">
                        <a:spcBef>
                          <a:spcPts val="0"/>
                        </a:spcBef>
                        <a:spcAft>
                          <a:spcPts val="0"/>
                        </a:spcAft>
                      </a:pPr>
                      <a:r>
                        <a:rPr lang="en-US" sz="900">
                          <a:effectLst/>
                        </a:rPr>
                        <a:t>30</a:t>
                      </a:r>
                      <a:endParaRPr lang="en-US"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244" marR="59244" marT="0" marB="0" anchor="ctr"/>
                </a:tc>
                <a:tc>
                  <a:txBody>
                    <a:bodyPr/>
                    <a:lstStyle/>
                    <a:p>
                      <a:pPr marL="0" marR="0">
                        <a:spcBef>
                          <a:spcPts val="0"/>
                        </a:spcBef>
                        <a:spcAft>
                          <a:spcPts val="0"/>
                        </a:spcAft>
                      </a:pPr>
                      <a:r>
                        <a:rPr lang="en-US" sz="900">
                          <a:effectLst/>
                        </a:rPr>
                        <a:t>1</a:t>
                      </a:r>
                      <a:endParaRPr lang="en-US"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244" marR="59244" marT="0" marB="0" anchor="ctr"/>
                </a:tc>
                <a:tc>
                  <a:txBody>
                    <a:bodyPr/>
                    <a:lstStyle/>
                    <a:p>
                      <a:pPr marL="0" marR="0">
                        <a:spcBef>
                          <a:spcPts val="0"/>
                        </a:spcBef>
                        <a:spcAft>
                          <a:spcPts val="0"/>
                        </a:spcAft>
                      </a:pPr>
                      <a:r>
                        <a:rPr lang="en-US" sz="900">
                          <a:effectLst/>
                        </a:rPr>
                        <a:t>7</a:t>
                      </a:r>
                      <a:endParaRPr lang="en-US"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244" marR="59244" marT="0" marB="0" anchor="ctr"/>
                </a:tc>
                <a:tc>
                  <a:txBody>
                    <a:bodyPr/>
                    <a:lstStyle/>
                    <a:p>
                      <a:pPr marL="0" marR="0">
                        <a:spcBef>
                          <a:spcPts val="0"/>
                        </a:spcBef>
                        <a:spcAft>
                          <a:spcPts val="0"/>
                        </a:spcAft>
                      </a:pPr>
                      <a:r>
                        <a:rPr lang="en-US" sz="900">
                          <a:effectLst/>
                        </a:rPr>
                        <a:t>3</a:t>
                      </a:r>
                      <a:endParaRPr lang="en-US"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244" marR="59244" marT="0" marB="0" anchor="ctr"/>
                </a:tc>
                <a:tc>
                  <a:txBody>
                    <a:bodyPr/>
                    <a:lstStyle/>
                    <a:p>
                      <a:pPr marL="0" marR="0">
                        <a:spcBef>
                          <a:spcPts val="0"/>
                        </a:spcBef>
                        <a:spcAft>
                          <a:spcPts val="0"/>
                        </a:spcAft>
                      </a:pPr>
                      <a:r>
                        <a:rPr lang="en-US" sz="900">
                          <a:effectLst/>
                        </a:rPr>
                        <a:t>1</a:t>
                      </a:r>
                      <a:endParaRPr lang="en-US"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244" marR="59244" marT="0" marB="0" anchor="ctr"/>
                </a:tc>
                <a:tc>
                  <a:txBody>
                    <a:bodyPr/>
                    <a:lstStyle/>
                    <a:p>
                      <a:pPr marL="0" marR="0">
                        <a:spcBef>
                          <a:spcPts val="0"/>
                        </a:spcBef>
                        <a:spcAft>
                          <a:spcPts val="0"/>
                        </a:spcAft>
                      </a:pPr>
                      <a:r>
                        <a:rPr lang="en-US" sz="900">
                          <a:effectLst/>
                        </a:rPr>
                        <a:t>42</a:t>
                      </a:r>
                      <a:endParaRPr lang="en-US"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244" marR="59244" marT="0" marB="0" anchor="ctr"/>
                </a:tc>
                <a:extLst>
                  <a:ext uri="{0D108BD9-81ED-4DB2-BD59-A6C34878D82A}">
                    <a16:rowId xmlns:a16="http://schemas.microsoft.com/office/drawing/2014/main" val="4023883452"/>
                  </a:ext>
                </a:extLst>
              </a:tr>
              <a:tr h="183179">
                <a:tc vMerge="1">
                  <a:txBody>
                    <a:bodyPr/>
                    <a:lstStyle/>
                    <a:p>
                      <a:endParaRPr lang="en-US"/>
                    </a:p>
                  </a:txBody>
                  <a:tcPr/>
                </a:tc>
                <a:tc>
                  <a:txBody>
                    <a:bodyPr/>
                    <a:lstStyle/>
                    <a:p>
                      <a:pPr marL="0" marR="0">
                        <a:spcBef>
                          <a:spcPts val="0"/>
                        </a:spcBef>
                        <a:spcAft>
                          <a:spcPts val="0"/>
                        </a:spcAft>
                      </a:pPr>
                      <a:r>
                        <a:rPr lang="en-US" sz="900">
                          <a:effectLst/>
                        </a:rPr>
                        <a:t>2</a:t>
                      </a:r>
                      <a:endParaRPr lang="en-US"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244" marR="59244" marT="0" marB="0" anchor="ctr"/>
                </a:tc>
                <a:tc>
                  <a:txBody>
                    <a:bodyPr/>
                    <a:lstStyle/>
                    <a:p>
                      <a:pPr marL="0" marR="0">
                        <a:spcBef>
                          <a:spcPts val="0"/>
                        </a:spcBef>
                        <a:spcAft>
                          <a:spcPts val="0"/>
                        </a:spcAft>
                      </a:pPr>
                      <a:r>
                        <a:rPr lang="en-US" sz="900">
                          <a:effectLst/>
                        </a:rPr>
                        <a:t>45</a:t>
                      </a:r>
                      <a:endParaRPr lang="en-US"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244" marR="59244" marT="0" marB="0" anchor="ctr"/>
                </a:tc>
                <a:tc>
                  <a:txBody>
                    <a:bodyPr/>
                    <a:lstStyle/>
                    <a:p>
                      <a:pPr marL="0" marR="0">
                        <a:spcBef>
                          <a:spcPts val="0"/>
                        </a:spcBef>
                        <a:spcAft>
                          <a:spcPts val="0"/>
                        </a:spcAft>
                      </a:pPr>
                      <a:r>
                        <a:rPr lang="en-US" sz="900">
                          <a:effectLst/>
                        </a:rPr>
                        <a:t>6</a:t>
                      </a:r>
                      <a:endParaRPr lang="en-US"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244" marR="59244" marT="0" marB="0" anchor="ctr"/>
                </a:tc>
                <a:tc>
                  <a:txBody>
                    <a:bodyPr/>
                    <a:lstStyle/>
                    <a:p>
                      <a:pPr marL="0" marR="0">
                        <a:spcBef>
                          <a:spcPts val="0"/>
                        </a:spcBef>
                        <a:spcAft>
                          <a:spcPts val="0"/>
                        </a:spcAft>
                      </a:pPr>
                      <a:r>
                        <a:rPr lang="en-US" sz="900">
                          <a:effectLst/>
                        </a:rPr>
                        <a:t>68</a:t>
                      </a:r>
                      <a:endParaRPr lang="en-US"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244" marR="59244" marT="0" marB="0" anchor="ctr"/>
                </a:tc>
                <a:tc>
                  <a:txBody>
                    <a:bodyPr/>
                    <a:lstStyle/>
                    <a:p>
                      <a:pPr marL="0" marR="0">
                        <a:spcBef>
                          <a:spcPts val="0"/>
                        </a:spcBef>
                        <a:spcAft>
                          <a:spcPts val="0"/>
                        </a:spcAft>
                      </a:pPr>
                      <a:r>
                        <a:rPr lang="en-US" sz="900">
                          <a:effectLst/>
                        </a:rPr>
                        <a:t>9</a:t>
                      </a:r>
                      <a:endParaRPr lang="en-US"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244" marR="59244" marT="0" marB="0" anchor="ctr"/>
                </a:tc>
                <a:tc>
                  <a:txBody>
                    <a:bodyPr/>
                    <a:lstStyle/>
                    <a:p>
                      <a:pPr marL="0" marR="0">
                        <a:spcBef>
                          <a:spcPts val="0"/>
                        </a:spcBef>
                        <a:spcAft>
                          <a:spcPts val="0"/>
                        </a:spcAft>
                      </a:pPr>
                      <a:r>
                        <a:rPr lang="en-US" sz="900">
                          <a:effectLst/>
                        </a:rPr>
                        <a:t>51</a:t>
                      </a:r>
                      <a:endParaRPr lang="en-US"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244" marR="59244" marT="0" marB="0" anchor="ctr"/>
                </a:tc>
                <a:tc>
                  <a:txBody>
                    <a:bodyPr/>
                    <a:lstStyle/>
                    <a:p>
                      <a:pPr marL="0" marR="0">
                        <a:spcBef>
                          <a:spcPts val="0"/>
                        </a:spcBef>
                        <a:spcAft>
                          <a:spcPts val="0"/>
                        </a:spcAft>
                      </a:pPr>
                      <a:r>
                        <a:rPr lang="en-US" sz="900">
                          <a:effectLst/>
                        </a:rPr>
                        <a:t>179</a:t>
                      </a:r>
                      <a:endParaRPr lang="en-US"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244" marR="59244" marT="0" marB="0" anchor="ctr"/>
                </a:tc>
                <a:extLst>
                  <a:ext uri="{0D108BD9-81ED-4DB2-BD59-A6C34878D82A}">
                    <a16:rowId xmlns:a16="http://schemas.microsoft.com/office/drawing/2014/main" val="3999248406"/>
                  </a:ext>
                </a:extLst>
              </a:tr>
              <a:tr h="183179">
                <a:tc vMerge="1">
                  <a:txBody>
                    <a:bodyPr/>
                    <a:lstStyle/>
                    <a:p>
                      <a:endParaRPr lang="en-US"/>
                    </a:p>
                  </a:txBody>
                  <a:tcPr/>
                </a:tc>
                <a:tc>
                  <a:txBody>
                    <a:bodyPr/>
                    <a:lstStyle/>
                    <a:p>
                      <a:pPr marL="0" marR="0">
                        <a:spcBef>
                          <a:spcPts val="0"/>
                        </a:spcBef>
                        <a:spcAft>
                          <a:spcPts val="0"/>
                        </a:spcAft>
                      </a:pPr>
                      <a:r>
                        <a:rPr lang="en-US" sz="900">
                          <a:effectLst/>
                        </a:rPr>
                        <a:t>3</a:t>
                      </a:r>
                      <a:endParaRPr lang="en-US"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244" marR="59244" marT="0" marB="0" anchor="ctr"/>
                </a:tc>
                <a:tc>
                  <a:txBody>
                    <a:bodyPr/>
                    <a:lstStyle/>
                    <a:p>
                      <a:pPr marL="0" marR="0">
                        <a:spcBef>
                          <a:spcPts val="0"/>
                        </a:spcBef>
                        <a:spcAft>
                          <a:spcPts val="0"/>
                        </a:spcAft>
                      </a:pPr>
                      <a:r>
                        <a:rPr lang="en-US" sz="900">
                          <a:effectLst/>
                        </a:rPr>
                        <a:t>54</a:t>
                      </a:r>
                      <a:endParaRPr lang="en-US"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244" marR="59244" marT="0" marB="0" anchor="ctr"/>
                </a:tc>
                <a:tc>
                  <a:txBody>
                    <a:bodyPr/>
                    <a:lstStyle/>
                    <a:p>
                      <a:pPr marL="0" marR="0">
                        <a:spcBef>
                          <a:spcPts val="0"/>
                        </a:spcBef>
                        <a:spcAft>
                          <a:spcPts val="0"/>
                        </a:spcAft>
                      </a:pPr>
                      <a:r>
                        <a:rPr lang="en-US" sz="900">
                          <a:effectLst/>
                        </a:rPr>
                        <a:t>7</a:t>
                      </a:r>
                      <a:endParaRPr lang="en-US"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244" marR="59244" marT="0" marB="0" anchor="ctr"/>
                </a:tc>
                <a:tc>
                  <a:txBody>
                    <a:bodyPr/>
                    <a:lstStyle/>
                    <a:p>
                      <a:pPr marL="0" marR="0">
                        <a:spcBef>
                          <a:spcPts val="0"/>
                        </a:spcBef>
                        <a:spcAft>
                          <a:spcPts val="0"/>
                        </a:spcAft>
                      </a:pPr>
                      <a:r>
                        <a:rPr lang="en-US" sz="900">
                          <a:effectLst/>
                        </a:rPr>
                        <a:t>19</a:t>
                      </a:r>
                      <a:endParaRPr lang="en-US"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244" marR="59244" marT="0" marB="0" anchor="ctr"/>
                </a:tc>
                <a:tc>
                  <a:txBody>
                    <a:bodyPr/>
                    <a:lstStyle/>
                    <a:p>
                      <a:pPr marL="0" marR="0">
                        <a:spcBef>
                          <a:spcPts val="0"/>
                        </a:spcBef>
                        <a:spcAft>
                          <a:spcPts val="0"/>
                        </a:spcAft>
                      </a:pPr>
                      <a:r>
                        <a:rPr lang="en-US" sz="900">
                          <a:effectLst/>
                        </a:rPr>
                        <a:t>2</a:t>
                      </a:r>
                      <a:endParaRPr lang="en-US"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244" marR="59244" marT="0" marB="0" anchor="ctr"/>
                </a:tc>
                <a:tc>
                  <a:txBody>
                    <a:bodyPr/>
                    <a:lstStyle/>
                    <a:p>
                      <a:pPr marL="0" marR="0">
                        <a:spcBef>
                          <a:spcPts val="0"/>
                        </a:spcBef>
                        <a:spcAft>
                          <a:spcPts val="0"/>
                        </a:spcAft>
                      </a:pPr>
                      <a:r>
                        <a:rPr lang="en-US" sz="900">
                          <a:effectLst/>
                        </a:rPr>
                        <a:t>40</a:t>
                      </a:r>
                      <a:endParaRPr lang="en-US"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244" marR="59244" marT="0" marB="0" anchor="ctr"/>
                </a:tc>
                <a:tc>
                  <a:txBody>
                    <a:bodyPr/>
                    <a:lstStyle/>
                    <a:p>
                      <a:pPr marL="0" marR="0">
                        <a:spcBef>
                          <a:spcPts val="0"/>
                        </a:spcBef>
                        <a:spcAft>
                          <a:spcPts val="0"/>
                        </a:spcAft>
                      </a:pPr>
                      <a:r>
                        <a:rPr lang="en-US" sz="900">
                          <a:effectLst/>
                        </a:rPr>
                        <a:t>122</a:t>
                      </a:r>
                      <a:endParaRPr lang="en-US"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244" marR="59244" marT="0" marB="0" anchor="ctr"/>
                </a:tc>
                <a:extLst>
                  <a:ext uri="{0D108BD9-81ED-4DB2-BD59-A6C34878D82A}">
                    <a16:rowId xmlns:a16="http://schemas.microsoft.com/office/drawing/2014/main" val="3249950250"/>
                  </a:ext>
                </a:extLst>
              </a:tr>
              <a:tr h="183179">
                <a:tc vMerge="1">
                  <a:txBody>
                    <a:bodyPr/>
                    <a:lstStyle/>
                    <a:p>
                      <a:endParaRPr lang="en-US"/>
                    </a:p>
                  </a:txBody>
                  <a:tcPr/>
                </a:tc>
                <a:tc>
                  <a:txBody>
                    <a:bodyPr/>
                    <a:lstStyle/>
                    <a:p>
                      <a:pPr marL="0" marR="0">
                        <a:spcBef>
                          <a:spcPts val="0"/>
                        </a:spcBef>
                        <a:spcAft>
                          <a:spcPts val="0"/>
                        </a:spcAft>
                      </a:pPr>
                      <a:r>
                        <a:rPr lang="en-US" sz="900">
                          <a:effectLst/>
                        </a:rPr>
                        <a:t>4</a:t>
                      </a:r>
                      <a:endParaRPr lang="en-US"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244" marR="59244" marT="0" marB="0" anchor="ctr"/>
                </a:tc>
                <a:tc>
                  <a:txBody>
                    <a:bodyPr/>
                    <a:lstStyle/>
                    <a:p>
                      <a:pPr marL="0" marR="0">
                        <a:spcBef>
                          <a:spcPts val="0"/>
                        </a:spcBef>
                        <a:spcAft>
                          <a:spcPts val="0"/>
                        </a:spcAft>
                      </a:pPr>
                      <a:r>
                        <a:rPr lang="en-US" sz="900">
                          <a:effectLst/>
                        </a:rPr>
                        <a:t>60</a:t>
                      </a:r>
                      <a:endParaRPr lang="en-US"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244" marR="59244" marT="0" marB="0" anchor="ctr"/>
                </a:tc>
                <a:tc>
                  <a:txBody>
                    <a:bodyPr/>
                    <a:lstStyle/>
                    <a:p>
                      <a:pPr marL="0" marR="0">
                        <a:spcBef>
                          <a:spcPts val="0"/>
                        </a:spcBef>
                        <a:spcAft>
                          <a:spcPts val="0"/>
                        </a:spcAft>
                      </a:pPr>
                      <a:r>
                        <a:rPr lang="en-US" sz="900">
                          <a:effectLst/>
                        </a:rPr>
                        <a:t>11</a:t>
                      </a:r>
                      <a:endParaRPr lang="en-US"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244" marR="59244" marT="0" marB="0" anchor="ctr"/>
                </a:tc>
                <a:tc>
                  <a:txBody>
                    <a:bodyPr/>
                    <a:lstStyle/>
                    <a:p>
                      <a:pPr marL="0" marR="0">
                        <a:spcBef>
                          <a:spcPts val="0"/>
                        </a:spcBef>
                        <a:spcAft>
                          <a:spcPts val="0"/>
                        </a:spcAft>
                      </a:pPr>
                      <a:r>
                        <a:rPr lang="en-US" sz="900">
                          <a:effectLst/>
                        </a:rPr>
                        <a:t>24</a:t>
                      </a:r>
                      <a:endParaRPr lang="en-US"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244" marR="59244" marT="0" marB="0" anchor="ctr"/>
                </a:tc>
                <a:tc>
                  <a:txBody>
                    <a:bodyPr/>
                    <a:lstStyle/>
                    <a:p>
                      <a:pPr marL="0" marR="0">
                        <a:spcBef>
                          <a:spcPts val="0"/>
                        </a:spcBef>
                        <a:spcAft>
                          <a:spcPts val="0"/>
                        </a:spcAft>
                      </a:pPr>
                      <a:r>
                        <a:rPr lang="en-US" sz="900">
                          <a:effectLst/>
                        </a:rPr>
                        <a:t>3</a:t>
                      </a:r>
                      <a:endParaRPr lang="en-US"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244" marR="59244" marT="0" marB="0" anchor="ctr"/>
                </a:tc>
                <a:tc>
                  <a:txBody>
                    <a:bodyPr/>
                    <a:lstStyle/>
                    <a:p>
                      <a:pPr marL="0" marR="0">
                        <a:spcBef>
                          <a:spcPts val="0"/>
                        </a:spcBef>
                        <a:spcAft>
                          <a:spcPts val="0"/>
                        </a:spcAft>
                      </a:pPr>
                      <a:r>
                        <a:rPr lang="en-US" sz="900">
                          <a:effectLst/>
                        </a:rPr>
                        <a:t>2</a:t>
                      </a:r>
                      <a:endParaRPr lang="en-US"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244" marR="59244" marT="0" marB="0" anchor="ctr"/>
                </a:tc>
                <a:tc>
                  <a:txBody>
                    <a:bodyPr/>
                    <a:lstStyle/>
                    <a:p>
                      <a:pPr marL="0" marR="0">
                        <a:spcBef>
                          <a:spcPts val="0"/>
                        </a:spcBef>
                        <a:spcAft>
                          <a:spcPts val="0"/>
                        </a:spcAft>
                      </a:pPr>
                      <a:r>
                        <a:rPr lang="en-US" sz="900">
                          <a:effectLst/>
                        </a:rPr>
                        <a:t>100</a:t>
                      </a:r>
                      <a:endParaRPr lang="en-US"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244" marR="59244" marT="0" marB="0" anchor="ctr"/>
                </a:tc>
                <a:extLst>
                  <a:ext uri="{0D108BD9-81ED-4DB2-BD59-A6C34878D82A}">
                    <a16:rowId xmlns:a16="http://schemas.microsoft.com/office/drawing/2014/main" val="1877318595"/>
                  </a:ext>
                </a:extLst>
              </a:tr>
              <a:tr h="183179">
                <a:tc vMerge="1">
                  <a:txBody>
                    <a:bodyPr/>
                    <a:lstStyle/>
                    <a:p>
                      <a:endParaRPr lang="en-US"/>
                    </a:p>
                  </a:txBody>
                  <a:tcPr/>
                </a:tc>
                <a:tc>
                  <a:txBody>
                    <a:bodyPr/>
                    <a:lstStyle/>
                    <a:p>
                      <a:pPr marL="0" marR="0">
                        <a:spcBef>
                          <a:spcPts val="0"/>
                        </a:spcBef>
                        <a:spcAft>
                          <a:spcPts val="0"/>
                        </a:spcAft>
                      </a:pPr>
                      <a:r>
                        <a:rPr lang="en-US" sz="900">
                          <a:effectLst/>
                        </a:rPr>
                        <a:t>5</a:t>
                      </a:r>
                      <a:r>
                        <a:rPr lang="en-US" sz="700">
                          <a:effectLst/>
                        </a:rPr>
                        <a:t> </a:t>
                      </a:r>
                      <a:endParaRPr lang="en-US"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244" marR="59244" marT="0" marB="0" anchor="ctr"/>
                </a:tc>
                <a:tc>
                  <a:txBody>
                    <a:bodyPr/>
                    <a:lstStyle/>
                    <a:p>
                      <a:pPr marL="0" marR="0">
                        <a:spcBef>
                          <a:spcPts val="0"/>
                        </a:spcBef>
                        <a:spcAft>
                          <a:spcPts val="0"/>
                        </a:spcAft>
                      </a:pPr>
                      <a:r>
                        <a:rPr lang="en-US" sz="900">
                          <a:effectLst/>
                        </a:rPr>
                        <a:t>116</a:t>
                      </a:r>
                      <a:endParaRPr lang="en-US"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244" marR="59244" marT="0" marB="0" anchor="ctr"/>
                </a:tc>
                <a:tc>
                  <a:txBody>
                    <a:bodyPr/>
                    <a:lstStyle/>
                    <a:p>
                      <a:pPr marL="0" marR="0">
                        <a:spcBef>
                          <a:spcPts val="0"/>
                        </a:spcBef>
                        <a:spcAft>
                          <a:spcPts val="0"/>
                        </a:spcAft>
                      </a:pPr>
                      <a:r>
                        <a:rPr lang="en-US" sz="900">
                          <a:effectLst/>
                        </a:rPr>
                        <a:t>0</a:t>
                      </a:r>
                      <a:endParaRPr lang="en-US"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244" marR="59244" marT="0" marB="0" anchor="ctr"/>
                </a:tc>
                <a:tc>
                  <a:txBody>
                    <a:bodyPr/>
                    <a:lstStyle/>
                    <a:p>
                      <a:pPr marL="0" marR="0">
                        <a:spcBef>
                          <a:spcPts val="0"/>
                        </a:spcBef>
                        <a:spcAft>
                          <a:spcPts val="0"/>
                        </a:spcAft>
                      </a:pPr>
                      <a:r>
                        <a:rPr lang="en-US" sz="900">
                          <a:effectLst/>
                        </a:rPr>
                        <a:t>0</a:t>
                      </a:r>
                      <a:endParaRPr lang="en-US"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244" marR="59244" marT="0" marB="0" anchor="ctr"/>
                </a:tc>
                <a:tc>
                  <a:txBody>
                    <a:bodyPr/>
                    <a:lstStyle/>
                    <a:p>
                      <a:pPr marL="0" marR="0">
                        <a:spcBef>
                          <a:spcPts val="0"/>
                        </a:spcBef>
                        <a:spcAft>
                          <a:spcPts val="0"/>
                        </a:spcAft>
                      </a:pPr>
                      <a:r>
                        <a:rPr lang="en-US" sz="900">
                          <a:effectLst/>
                        </a:rPr>
                        <a:t>1</a:t>
                      </a:r>
                      <a:endParaRPr lang="en-US"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244" marR="59244" marT="0" marB="0" anchor="ctr"/>
                </a:tc>
                <a:tc>
                  <a:txBody>
                    <a:bodyPr/>
                    <a:lstStyle/>
                    <a:p>
                      <a:pPr marL="0" marR="0">
                        <a:spcBef>
                          <a:spcPts val="0"/>
                        </a:spcBef>
                        <a:spcAft>
                          <a:spcPts val="0"/>
                        </a:spcAft>
                      </a:pPr>
                      <a:r>
                        <a:rPr lang="en-US" sz="900">
                          <a:effectLst/>
                        </a:rPr>
                        <a:t>3</a:t>
                      </a:r>
                      <a:endParaRPr lang="en-US"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244" marR="59244" marT="0" marB="0" anchor="ctr"/>
                </a:tc>
                <a:tc>
                  <a:txBody>
                    <a:bodyPr/>
                    <a:lstStyle/>
                    <a:p>
                      <a:pPr marL="0" marR="0">
                        <a:spcBef>
                          <a:spcPts val="0"/>
                        </a:spcBef>
                        <a:spcAft>
                          <a:spcPts val="0"/>
                        </a:spcAft>
                      </a:pPr>
                      <a:r>
                        <a:rPr lang="en-US" sz="900">
                          <a:effectLst/>
                        </a:rPr>
                        <a:t>120</a:t>
                      </a:r>
                      <a:endParaRPr lang="en-US"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244" marR="59244" marT="0" marB="0" anchor="ctr"/>
                </a:tc>
                <a:extLst>
                  <a:ext uri="{0D108BD9-81ED-4DB2-BD59-A6C34878D82A}">
                    <a16:rowId xmlns:a16="http://schemas.microsoft.com/office/drawing/2014/main" val="2526128769"/>
                  </a:ext>
                </a:extLst>
              </a:tr>
              <a:tr h="183179">
                <a:tc rowSpan="5">
                  <a:txBody>
                    <a:bodyPr/>
                    <a:lstStyle/>
                    <a:p>
                      <a:pPr marL="0" marR="0">
                        <a:spcBef>
                          <a:spcPts val="0"/>
                        </a:spcBef>
                        <a:spcAft>
                          <a:spcPts val="0"/>
                        </a:spcAft>
                      </a:pPr>
                      <a:r>
                        <a:rPr lang="en-US" sz="900">
                          <a:effectLst/>
                        </a:rPr>
                        <a:t>Total Vulnerability Score</a:t>
                      </a:r>
                      <a:endParaRPr lang="en-US"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244" marR="59244" marT="0" marB="0" anchor="ctr">
                    <a:solidFill>
                      <a:srgbClr val="005F34"/>
                    </a:solidFill>
                  </a:tcPr>
                </a:tc>
                <a:tc>
                  <a:txBody>
                    <a:bodyPr/>
                    <a:lstStyle/>
                    <a:p>
                      <a:pPr marL="0" marR="0">
                        <a:spcBef>
                          <a:spcPts val="0"/>
                        </a:spcBef>
                        <a:spcAft>
                          <a:spcPts val="0"/>
                        </a:spcAft>
                      </a:pPr>
                      <a:r>
                        <a:rPr lang="en-US" sz="900">
                          <a:effectLst/>
                        </a:rPr>
                        <a:t>1</a:t>
                      </a:r>
                      <a:endParaRPr lang="en-US"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244" marR="59244" marT="0" marB="0" anchor="ctr"/>
                </a:tc>
                <a:tc>
                  <a:txBody>
                    <a:bodyPr/>
                    <a:lstStyle/>
                    <a:p>
                      <a:pPr marL="0" marR="0">
                        <a:spcBef>
                          <a:spcPts val="0"/>
                        </a:spcBef>
                        <a:spcAft>
                          <a:spcPts val="0"/>
                        </a:spcAft>
                      </a:pPr>
                      <a:r>
                        <a:rPr lang="en-US" sz="900">
                          <a:effectLst/>
                        </a:rPr>
                        <a:t>12</a:t>
                      </a:r>
                      <a:endParaRPr lang="en-US"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244" marR="59244" marT="0" marB="0" anchor="ctr"/>
                </a:tc>
                <a:tc>
                  <a:txBody>
                    <a:bodyPr/>
                    <a:lstStyle/>
                    <a:p>
                      <a:pPr marL="0" marR="0">
                        <a:spcBef>
                          <a:spcPts val="0"/>
                        </a:spcBef>
                        <a:spcAft>
                          <a:spcPts val="0"/>
                        </a:spcAft>
                      </a:pPr>
                      <a:r>
                        <a:rPr lang="en-US" sz="900">
                          <a:effectLst/>
                        </a:rPr>
                        <a:t>2</a:t>
                      </a:r>
                      <a:endParaRPr lang="en-US"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244" marR="59244" marT="0" marB="0" anchor="ctr"/>
                </a:tc>
                <a:tc>
                  <a:txBody>
                    <a:bodyPr/>
                    <a:lstStyle/>
                    <a:p>
                      <a:pPr marL="0" marR="0">
                        <a:spcBef>
                          <a:spcPts val="0"/>
                        </a:spcBef>
                        <a:spcAft>
                          <a:spcPts val="0"/>
                        </a:spcAft>
                      </a:pPr>
                      <a:r>
                        <a:rPr lang="en-US" sz="900">
                          <a:effectLst/>
                        </a:rPr>
                        <a:t>39</a:t>
                      </a:r>
                      <a:endParaRPr lang="en-US"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244" marR="59244" marT="0" marB="0" anchor="ctr"/>
                </a:tc>
                <a:tc>
                  <a:txBody>
                    <a:bodyPr/>
                    <a:lstStyle/>
                    <a:p>
                      <a:pPr marL="0" marR="0">
                        <a:spcBef>
                          <a:spcPts val="0"/>
                        </a:spcBef>
                        <a:spcAft>
                          <a:spcPts val="0"/>
                        </a:spcAft>
                      </a:pPr>
                      <a:r>
                        <a:rPr lang="en-US" sz="900">
                          <a:effectLst/>
                        </a:rPr>
                        <a:t>1</a:t>
                      </a:r>
                      <a:endParaRPr lang="en-US"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244" marR="59244" marT="0" marB="0" anchor="ctr"/>
                </a:tc>
                <a:tc>
                  <a:txBody>
                    <a:bodyPr/>
                    <a:lstStyle/>
                    <a:p>
                      <a:pPr marL="0" marR="0">
                        <a:spcBef>
                          <a:spcPts val="0"/>
                        </a:spcBef>
                        <a:spcAft>
                          <a:spcPts val="0"/>
                        </a:spcAft>
                      </a:pPr>
                      <a:r>
                        <a:rPr lang="en-US" sz="900">
                          <a:effectLst/>
                        </a:rPr>
                        <a:t>28</a:t>
                      </a:r>
                      <a:endParaRPr lang="en-US"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244" marR="59244" marT="0" marB="0" anchor="ctr"/>
                </a:tc>
                <a:tc>
                  <a:txBody>
                    <a:bodyPr/>
                    <a:lstStyle/>
                    <a:p>
                      <a:pPr marL="0" marR="0">
                        <a:spcBef>
                          <a:spcPts val="0"/>
                        </a:spcBef>
                        <a:spcAft>
                          <a:spcPts val="0"/>
                        </a:spcAft>
                      </a:pPr>
                      <a:r>
                        <a:rPr lang="en-US" sz="900">
                          <a:effectLst/>
                        </a:rPr>
                        <a:t>82</a:t>
                      </a:r>
                      <a:endParaRPr lang="en-US"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244" marR="59244" marT="0" marB="0" anchor="ctr"/>
                </a:tc>
                <a:extLst>
                  <a:ext uri="{0D108BD9-81ED-4DB2-BD59-A6C34878D82A}">
                    <a16:rowId xmlns:a16="http://schemas.microsoft.com/office/drawing/2014/main" val="108670661"/>
                  </a:ext>
                </a:extLst>
              </a:tr>
              <a:tr h="183179">
                <a:tc vMerge="1">
                  <a:txBody>
                    <a:bodyPr/>
                    <a:lstStyle/>
                    <a:p>
                      <a:endParaRPr lang="en-US"/>
                    </a:p>
                  </a:txBody>
                  <a:tcPr/>
                </a:tc>
                <a:tc>
                  <a:txBody>
                    <a:bodyPr/>
                    <a:lstStyle/>
                    <a:p>
                      <a:pPr marL="0" marR="0">
                        <a:spcBef>
                          <a:spcPts val="0"/>
                        </a:spcBef>
                        <a:spcAft>
                          <a:spcPts val="0"/>
                        </a:spcAft>
                      </a:pPr>
                      <a:r>
                        <a:rPr lang="en-US" sz="900">
                          <a:effectLst/>
                        </a:rPr>
                        <a:t>2</a:t>
                      </a:r>
                      <a:endParaRPr lang="en-US"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244" marR="59244" marT="0" marB="0" anchor="ctr"/>
                </a:tc>
                <a:tc>
                  <a:txBody>
                    <a:bodyPr/>
                    <a:lstStyle/>
                    <a:p>
                      <a:pPr marL="0" marR="0">
                        <a:spcBef>
                          <a:spcPts val="0"/>
                        </a:spcBef>
                        <a:spcAft>
                          <a:spcPts val="0"/>
                        </a:spcAft>
                      </a:pPr>
                      <a:r>
                        <a:rPr lang="en-US" sz="900">
                          <a:effectLst/>
                        </a:rPr>
                        <a:t>141</a:t>
                      </a:r>
                      <a:endParaRPr lang="en-US"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244" marR="59244" marT="0" marB="0" anchor="ctr"/>
                </a:tc>
                <a:tc>
                  <a:txBody>
                    <a:bodyPr/>
                    <a:lstStyle/>
                    <a:p>
                      <a:pPr marL="0" marR="0">
                        <a:spcBef>
                          <a:spcPts val="0"/>
                        </a:spcBef>
                        <a:spcAft>
                          <a:spcPts val="0"/>
                        </a:spcAft>
                      </a:pPr>
                      <a:r>
                        <a:rPr lang="en-US" sz="900">
                          <a:effectLst/>
                        </a:rPr>
                        <a:t>12</a:t>
                      </a:r>
                      <a:endParaRPr lang="en-US"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244" marR="59244" marT="0" marB="0" anchor="ctr"/>
                </a:tc>
                <a:tc>
                  <a:txBody>
                    <a:bodyPr/>
                    <a:lstStyle/>
                    <a:p>
                      <a:pPr marL="0" marR="0">
                        <a:spcBef>
                          <a:spcPts val="0"/>
                        </a:spcBef>
                        <a:spcAft>
                          <a:spcPts val="0"/>
                        </a:spcAft>
                      </a:pPr>
                      <a:r>
                        <a:rPr lang="en-US" sz="900">
                          <a:effectLst/>
                        </a:rPr>
                        <a:t>79</a:t>
                      </a:r>
                      <a:endParaRPr lang="en-US"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244" marR="59244" marT="0" marB="0" anchor="ctr"/>
                </a:tc>
                <a:tc>
                  <a:txBody>
                    <a:bodyPr/>
                    <a:lstStyle/>
                    <a:p>
                      <a:pPr marL="0" marR="0">
                        <a:spcBef>
                          <a:spcPts val="0"/>
                        </a:spcBef>
                        <a:spcAft>
                          <a:spcPts val="0"/>
                        </a:spcAft>
                      </a:pPr>
                      <a:r>
                        <a:rPr lang="en-US" sz="900">
                          <a:effectLst/>
                        </a:rPr>
                        <a:t>12</a:t>
                      </a:r>
                      <a:endParaRPr lang="en-US"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244" marR="59244" marT="0" marB="0" anchor="ctr"/>
                </a:tc>
                <a:tc>
                  <a:txBody>
                    <a:bodyPr/>
                    <a:lstStyle/>
                    <a:p>
                      <a:pPr marL="0" marR="0">
                        <a:spcBef>
                          <a:spcPts val="0"/>
                        </a:spcBef>
                        <a:spcAft>
                          <a:spcPts val="0"/>
                        </a:spcAft>
                      </a:pPr>
                      <a:r>
                        <a:rPr lang="en-US" sz="900">
                          <a:effectLst/>
                        </a:rPr>
                        <a:t>47</a:t>
                      </a:r>
                      <a:endParaRPr lang="en-US"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244" marR="59244" marT="0" marB="0" anchor="ctr"/>
                </a:tc>
                <a:tc>
                  <a:txBody>
                    <a:bodyPr/>
                    <a:lstStyle/>
                    <a:p>
                      <a:pPr marL="0" marR="0">
                        <a:spcBef>
                          <a:spcPts val="0"/>
                        </a:spcBef>
                        <a:spcAft>
                          <a:spcPts val="0"/>
                        </a:spcAft>
                      </a:pPr>
                      <a:r>
                        <a:rPr lang="en-US" sz="900">
                          <a:effectLst/>
                        </a:rPr>
                        <a:t>291</a:t>
                      </a:r>
                      <a:endParaRPr lang="en-US"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244" marR="59244" marT="0" marB="0" anchor="ctr"/>
                </a:tc>
                <a:extLst>
                  <a:ext uri="{0D108BD9-81ED-4DB2-BD59-A6C34878D82A}">
                    <a16:rowId xmlns:a16="http://schemas.microsoft.com/office/drawing/2014/main" val="1608504627"/>
                  </a:ext>
                </a:extLst>
              </a:tr>
              <a:tr h="183179">
                <a:tc vMerge="1">
                  <a:txBody>
                    <a:bodyPr/>
                    <a:lstStyle/>
                    <a:p>
                      <a:endParaRPr lang="en-US"/>
                    </a:p>
                  </a:txBody>
                  <a:tcPr/>
                </a:tc>
                <a:tc>
                  <a:txBody>
                    <a:bodyPr/>
                    <a:lstStyle/>
                    <a:p>
                      <a:pPr marL="0" marR="0">
                        <a:spcBef>
                          <a:spcPts val="0"/>
                        </a:spcBef>
                        <a:spcAft>
                          <a:spcPts val="0"/>
                        </a:spcAft>
                      </a:pPr>
                      <a:r>
                        <a:rPr lang="en-US" sz="900">
                          <a:effectLst/>
                        </a:rPr>
                        <a:t>3</a:t>
                      </a:r>
                      <a:endParaRPr lang="en-US"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244" marR="59244" marT="0" marB="0" anchor="ctr"/>
                </a:tc>
                <a:tc>
                  <a:txBody>
                    <a:bodyPr/>
                    <a:lstStyle/>
                    <a:p>
                      <a:pPr marL="0" marR="0">
                        <a:spcBef>
                          <a:spcPts val="0"/>
                        </a:spcBef>
                        <a:spcAft>
                          <a:spcPts val="0"/>
                        </a:spcAft>
                      </a:pPr>
                      <a:r>
                        <a:rPr lang="en-US" sz="900">
                          <a:effectLst/>
                        </a:rPr>
                        <a:t>133</a:t>
                      </a:r>
                      <a:endParaRPr lang="en-US"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244" marR="59244" marT="0" marB="0" anchor="ctr"/>
                </a:tc>
                <a:tc>
                  <a:txBody>
                    <a:bodyPr/>
                    <a:lstStyle/>
                    <a:p>
                      <a:pPr marL="0" marR="0">
                        <a:spcBef>
                          <a:spcPts val="0"/>
                        </a:spcBef>
                        <a:spcAft>
                          <a:spcPts val="0"/>
                        </a:spcAft>
                      </a:pPr>
                      <a:r>
                        <a:rPr lang="en-US" sz="900">
                          <a:effectLst/>
                        </a:rPr>
                        <a:t>9</a:t>
                      </a:r>
                      <a:endParaRPr lang="en-US"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244" marR="59244" marT="0" marB="0" anchor="ctr"/>
                </a:tc>
                <a:tc>
                  <a:txBody>
                    <a:bodyPr/>
                    <a:lstStyle/>
                    <a:p>
                      <a:pPr marL="0" marR="0">
                        <a:spcBef>
                          <a:spcPts val="0"/>
                        </a:spcBef>
                        <a:spcAft>
                          <a:spcPts val="0"/>
                        </a:spcAft>
                      </a:pPr>
                      <a:r>
                        <a:rPr lang="en-US" sz="900">
                          <a:effectLst/>
                        </a:rPr>
                        <a:t>0</a:t>
                      </a:r>
                      <a:endParaRPr lang="en-US"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244" marR="59244" marT="0" marB="0" anchor="ctr"/>
                </a:tc>
                <a:tc>
                  <a:txBody>
                    <a:bodyPr/>
                    <a:lstStyle/>
                    <a:p>
                      <a:pPr marL="0" marR="0">
                        <a:spcBef>
                          <a:spcPts val="0"/>
                        </a:spcBef>
                        <a:spcAft>
                          <a:spcPts val="0"/>
                        </a:spcAft>
                      </a:pPr>
                      <a:r>
                        <a:rPr lang="en-US" sz="900">
                          <a:effectLst/>
                        </a:rPr>
                        <a:t>5</a:t>
                      </a:r>
                      <a:endParaRPr lang="en-US"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244" marR="59244" marT="0" marB="0" anchor="ctr"/>
                </a:tc>
                <a:tc>
                  <a:txBody>
                    <a:bodyPr/>
                    <a:lstStyle/>
                    <a:p>
                      <a:pPr marL="0" marR="0">
                        <a:spcBef>
                          <a:spcPts val="0"/>
                        </a:spcBef>
                        <a:spcAft>
                          <a:spcPts val="0"/>
                        </a:spcAft>
                      </a:pPr>
                      <a:r>
                        <a:rPr lang="en-US" sz="900">
                          <a:effectLst/>
                        </a:rPr>
                        <a:t>20</a:t>
                      </a:r>
                      <a:endParaRPr lang="en-US"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244" marR="59244" marT="0" marB="0" anchor="ctr"/>
                </a:tc>
                <a:tc>
                  <a:txBody>
                    <a:bodyPr/>
                    <a:lstStyle/>
                    <a:p>
                      <a:pPr marL="0" marR="0">
                        <a:spcBef>
                          <a:spcPts val="0"/>
                        </a:spcBef>
                        <a:spcAft>
                          <a:spcPts val="0"/>
                        </a:spcAft>
                      </a:pPr>
                      <a:r>
                        <a:rPr lang="en-US" sz="900">
                          <a:effectLst/>
                        </a:rPr>
                        <a:t>167</a:t>
                      </a:r>
                      <a:endParaRPr lang="en-US"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244" marR="59244" marT="0" marB="0" anchor="ctr"/>
                </a:tc>
                <a:extLst>
                  <a:ext uri="{0D108BD9-81ED-4DB2-BD59-A6C34878D82A}">
                    <a16:rowId xmlns:a16="http://schemas.microsoft.com/office/drawing/2014/main" val="1712730981"/>
                  </a:ext>
                </a:extLst>
              </a:tr>
              <a:tr h="183179">
                <a:tc vMerge="1">
                  <a:txBody>
                    <a:bodyPr/>
                    <a:lstStyle/>
                    <a:p>
                      <a:endParaRPr lang="en-US"/>
                    </a:p>
                  </a:txBody>
                  <a:tcPr/>
                </a:tc>
                <a:tc>
                  <a:txBody>
                    <a:bodyPr/>
                    <a:lstStyle/>
                    <a:p>
                      <a:pPr marL="0" marR="0">
                        <a:spcBef>
                          <a:spcPts val="0"/>
                        </a:spcBef>
                        <a:spcAft>
                          <a:spcPts val="0"/>
                        </a:spcAft>
                      </a:pPr>
                      <a:r>
                        <a:rPr lang="en-US" sz="900" b="1">
                          <a:solidFill>
                            <a:srgbClr val="FF0000"/>
                          </a:solidFill>
                          <a:effectLst/>
                        </a:rPr>
                        <a:t>4</a:t>
                      </a:r>
                      <a:endParaRPr lang="en-US" sz="900" b="1">
                        <a:solidFill>
                          <a:srgbClr val="FF0000"/>
                        </a:solidFill>
                        <a:effectLst/>
                        <a:latin typeface="Arial" panose="020B0604020202020204" pitchFamily="34" charset="0"/>
                        <a:ea typeface="Arial" panose="020B0604020202020204" pitchFamily="34" charset="0"/>
                        <a:cs typeface="Times New Roman" panose="02020603050405020304" pitchFamily="18" charset="0"/>
                      </a:endParaRPr>
                    </a:p>
                  </a:txBody>
                  <a:tcPr marL="59244" marR="59244" marT="0" marB="0" anchor="ctr"/>
                </a:tc>
                <a:tc>
                  <a:txBody>
                    <a:bodyPr/>
                    <a:lstStyle/>
                    <a:p>
                      <a:pPr marL="0" marR="0">
                        <a:spcBef>
                          <a:spcPts val="0"/>
                        </a:spcBef>
                        <a:spcAft>
                          <a:spcPts val="0"/>
                        </a:spcAft>
                      </a:pPr>
                      <a:r>
                        <a:rPr lang="en-US" sz="900" b="1">
                          <a:solidFill>
                            <a:srgbClr val="FF0000"/>
                          </a:solidFill>
                          <a:effectLst/>
                        </a:rPr>
                        <a:t>19</a:t>
                      </a:r>
                      <a:endParaRPr lang="en-US" sz="900" b="1">
                        <a:solidFill>
                          <a:srgbClr val="FF0000"/>
                        </a:solidFill>
                        <a:effectLst/>
                        <a:latin typeface="Arial" panose="020B0604020202020204" pitchFamily="34" charset="0"/>
                        <a:ea typeface="Arial" panose="020B0604020202020204" pitchFamily="34" charset="0"/>
                        <a:cs typeface="Times New Roman" panose="02020603050405020304" pitchFamily="18" charset="0"/>
                      </a:endParaRPr>
                    </a:p>
                  </a:txBody>
                  <a:tcPr marL="59244" marR="59244" marT="0" marB="0" anchor="ctr"/>
                </a:tc>
                <a:tc>
                  <a:txBody>
                    <a:bodyPr/>
                    <a:lstStyle/>
                    <a:p>
                      <a:pPr marL="0" marR="0">
                        <a:spcBef>
                          <a:spcPts val="0"/>
                        </a:spcBef>
                        <a:spcAft>
                          <a:spcPts val="0"/>
                        </a:spcAft>
                      </a:pPr>
                      <a:r>
                        <a:rPr lang="en-US" sz="900" b="1">
                          <a:solidFill>
                            <a:srgbClr val="FF0000"/>
                          </a:solidFill>
                          <a:effectLst/>
                        </a:rPr>
                        <a:t>2</a:t>
                      </a:r>
                      <a:endParaRPr lang="en-US" sz="900" b="1">
                        <a:solidFill>
                          <a:srgbClr val="FF0000"/>
                        </a:solidFill>
                        <a:effectLst/>
                        <a:latin typeface="Arial" panose="020B0604020202020204" pitchFamily="34" charset="0"/>
                        <a:ea typeface="Arial" panose="020B0604020202020204" pitchFamily="34" charset="0"/>
                        <a:cs typeface="Times New Roman" panose="02020603050405020304" pitchFamily="18" charset="0"/>
                      </a:endParaRPr>
                    </a:p>
                  </a:txBody>
                  <a:tcPr marL="59244" marR="59244" marT="0" marB="0" anchor="ctr"/>
                </a:tc>
                <a:tc>
                  <a:txBody>
                    <a:bodyPr/>
                    <a:lstStyle/>
                    <a:p>
                      <a:pPr marL="0" marR="0">
                        <a:spcBef>
                          <a:spcPts val="0"/>
                        </a:spcBef>
                        <a:spcAft>
                          <a:spcPts val="0"/>
                        </a:spcAft>
                      </a:pPr>
                      <a:r>
                        <a:rPr lang="en-US" sz="900" b="1">
                          <a:solidFill>
                            <a:srgbClr val="FF0000"/>
                          </a:solidFill>
                          <a:effectLst/>
                        </a:rPr>
                        <a:t>0</a:t>
                      </a:r>
                      <a:endParaRPr lang="en-US" sz="900" b="1">
                        <a:solidFill>
                          <a:srgbClr val="FF0000"/>
                        </a:solidFill>
                        <a:effectLst/>
                        <a:latin typeface="Arial" panose="020B0604020202020204" pitchFamily="34" charset="0"/>
                        <a:ea typeface="Arial" panose="020B0604020202020204" pitchFamily="34" charset="0"/>
                        <a:cs typeface="Times New Roman" panose="02020603050405020304" pitchFamily="18" charset="0"/>
                      </a:endParaRPr>
                    </a:p>
                  </a:txBody>
                  <a:tcPr marL="59244" marR="59244" marT="0" marB="0" anchor="ctr"/>
                </a:tc>
                <a:tc>
                  <a:txBody>
                    <a:bodyPr/>
                    <a:lstStyle/>
                    <a:p>
                      <a:pPr marL="0" marR="0">
                        <a:spcBef>
                          <a:spcPts val="0"/>
                        </a:spcBef>
                        <a:spcAft>
                          <a:spcPts val="0"/>
                        </a:spcAft>
                      </a:pPr>
                      <a:r>
                        <a:rPr lang="en-US" sz="900" b="1">
                          <a:solidFill>
                            <a:srgbClr val="FF0000"/>
                          </a:solidFill>
                          <a:effectLst/>
                        </a:rPr>
                        <a:t>0</a:t>
                      </a:r>
                      <a:endParaRPr lang="en-US" sz="900" b="1">
                        <a:solidFill>
                          <a:srgbClr val="FF0000"/>
                        </a:solidFill>
                        <a:effectLst/>
                        <a:latin typeface="Arial" panose="020B0604020202020204" pitchFamily="34" charset="0"/>
                        <a:ea typeface="Arial" panose="020B0604020202020204" pitchFamily="34" charset="0"/>
                        <a:cs typeface="Times New Roman" panose="02020603050405020304" pitchFamily="18" charset="0"/>
                      </a:endParaRPr>
                    </a:p>
                  </a:txBody>
                  <a:tcPr marL="59244" marR="59244" marT="0" marB="0" anchor="ctr"/>
                </a:tc>
                <a:tc>
                  <a:txBody>
                    <a:bodyPr/>
                    <a:lstStyle/>
                    <a:p>
                      <a:pPr marL="0" marR="0">
                        <a:spcBef>
                          <a:spcPts val="0"/>
                        </a:spcBef>
                        <a:spcAft>
                          <a:spcPts val="0"/>
                        </a:spcAft>
                      </a:pPr>
                      <a:r>
                        <a:rPr lang="en-US" sz="900" b="1">
                          <a:solidFill>
                            <a:srgbClr val="FF0000"/>
                          </a:solidFill>
                          <a:effectLst/>
                        </a:rPr>
                        <a:t>2</a:t>
                      </a:r>
                      <a:endParaRPr lang="en-US" sz="900" b="1">
                        <a:solidFill>
                          <a:srgbClr val="FF0000"/>
                        </a:solidFill>
                        <a:effectLst/>
                        <a:latin typeface="Arial" panose="020B0604020202020204" pitchFamily="34" charset="0"/>
                        <a:ea typeface="Arial" panose="020B0604020202020204" pitchFamily="34" charset="0"/>
                        <a:cs typeface="Times New Roman" panose="02020603050405020304" pitchFamily="18" charset="0"/>
                      </a:endParaRPr>
                    </a:p>
                  </a:txBody>
                  <a:tcPr marL="59244" marR="59244" marT="0" marB="0" anchor="ctr"/>
                </a:tc>
                <a:tc>
                  <a:txBody>
                    <a:bodyPr/>
                    <a:lstStyle/>
                    <a:p>
                      <a:pPr marL="0" marR="0">
                        <a:spcBef>
                          <a:spcPts val="0"/>
                        </a:spcBef>
                        <a:spcAft>
                          <a:spcPts val="0"/>
                        </a:spcAft>
                      </a:pPr>
                      <a:r>
                        <a:rPr lang="en-US" sz="900" b="1">
                          <a:solidFill>
                            <a:srgbClr val="FF0000"/>
                          </a:solidFill>
                          <a:effectLst/>
                        </a:rPr>
                        <a:t>23</a:t>
                      </a:r>
                      <a:endParaRPr lang="en-US" sz="900" b="1">
                        <a:solidFill>
                          <a:srgbClr val="FF0000"/>
                        </a:solidFill>
                        <a:effectLst/>
                        <a:latin typeface="Arial" panose="020B0604020202020204" pitchFamily="34" charset="0"/>
                        <a:ea typeface="Arial" panose="020B0604020202020204" pitchFamily="34" charset="0"/>
                        <a:cs typeface="Times New Roman" panose="02020603050405020304" pitchFamily="18" charset="0"/>
                      </a:endParaRPr>
                    </a:p>
                  </a:txBody>
                  <a:tcPr marL="59244" marR="59244" marT="0" marB="0" anchor="ctr"/>
                </a:tc>
                <a:extLst>
                  <a:ext uri="{0D108BD9-81ED-4DB2-BD59-A6C34878D82A}">
                    <a16:rowId xmlns:a16="http://schemas.microsoft.com/office/drawing/2014/main" val="2775165881"/>
                  </a:ext>
                </a:extLst>
              </a:tr>
              <a:tr h="183179">
                <a:tc vMerge="1">
                  <a:txBody>
                    <a:bodyPr/>
                    <a:lstStyle/>
                    <a:p>
                      <a:endParaRPr lang="en-US"/>
                    </a:p>
                  </a:txBody>
                  <a:tcPr/>
                </a:tc>
                <a:tc>
                  <a:txBody>
                    <a:bodyPr/>
                    <a:lstStyle/>
                    <a:p>
                      <a:pPr marL="0" marR="0">
                        <a:spcBef>
                          <a:spcPts val="0"/>
                        </a:spcBef>
                        <a:spcAft>
                          <a:spcPts val="0"/>
                        </a:spcAft>
                      </a:pPr>
                      <a:r>
                        <a:rPr lang="en-US" sz="900" b="1">
                          <a:solidFill>
                            <a:srgbClr val="FF0000"/>
                          </a:solidFill>
                          <a:effectLst/>
                        </a:rPr>
                        <a:t>5</a:t>
                      </a:r>
                      <a:endParaRPr lang="en-US" sz="900" b="1">
                        <a:solidFill>
                          <a:srgbClr val="FF0000"/>
                        </a:solidFill>
                        <a:effectLst/>
                        <a:latin typeface="Arial" panose="020B0604020202020204" pitchFamily="34" charset="0"/>
                        <a:ea typeface="Arial" panose="020B0604020202020204" pitchFamily="34" charset="0"/>
                        <a:cs typeface="Times New Roman" panose="02020603050405020304" pitchFamily="18" charset="0"/>
                      </a:endParaRPr>
                    </a:p>
                  </a:txBody>
                  <a:tcPr marL="59244" marR="59244" marT="0" marB="0" anchor="ctr"/>
                </a:tc>
                <a:tc>
                  <a:txBody>
                    <a:bodyPr/>
                    <a:lstStyle/>
                    <a:p>
                      <a:pPr marL="0" marR="0">
                        <a:spcBef>
                          <a:spcPts val="0"/>
                        </a:spcBef>
                        <a:spcAft>
                          <a:spcPts val="0"/>
                        </a:spcAft>
                      </a:pPr>
                      <a:r>
                        <a:rPr lang="en-US" sz="900" b="1">
                          <a:solidFill>
                            <a:srgbClr val="FF0000"/>
                          </a:solidFill>
                          <a:effectLst/>
                        </a:rPr>
                        <a:t>0</a:t>
                      </a:r>
                      <a:endParaRPr lang="en-US" sz="900" b="1">
                        <a:solidFill>
                          <a:srgbClr val="FF0000"/>
                        </a:solidFill>
                        <a:effectLst/>
                        <a:latin typeface="Arial" panose="020B0604020202020204" pitchFamily="34" charset="0"/>
                        <a:ea typeface="Arial" panose="020B0604020202020204" pitchFamily="34" charset="0"/>
                        <a:cs typeface="Times New Roman" panose="02020603050405020304" pitchFamily="18" charset="0"/>
                      </a:endParaRPr>
                    </a:p>
                  </a:txBody>
                  <a:tcPr marL="59244" marR="59244" marT="0" marB="0" anchor="ctr"/>
                </a:tc>
                <a:tc>
                  <a:txBody>
                    <a:bodyPr/>
                    <a:lstStyle/>
                    <a:p>
                      <a:pPr marL="0" marR="0">
                        <a:spcBef>
                          <a:spcPts val="0"/>
                        </a:spcBef>
                        <a:spcAft>
                          <a:spcPts val="0"/>
                        </a:spcAft>
                      </a:pPr>
                      <a:r>
                        <a:rPr lang="en-US" sz="900" b="1">
                          <a:solidFill>
                            <a:srgbClr val="FF0000"/>
                          </a:solidFill>
                          <a:effectLst/>
                        </a:rPr>
                        <a:t>0</a:t>
                      </a:r>
                      <a:endParaRPr lang="en-US" sz="900" b="1">
                        <a:solidFill>
                          <a:srgbClr val="FF0000"/>
                        </a:solidFill>
                        <a:effectLst/>
                        <a:latin typeface="Arial" panose="020B0604020202020204" pitchFamily="34" charset="0"/>
                        <a:ea typeface="Arial" panose="020B0604020202020204" pitchFamily="34" charset="0"/>
                        <a:cs typeface="Times New Roman" panose="02020603050405020304" pitchFamily="18" charset="0"/>
                      </a:endParaRPr>
                    </a:p>
                  </a:txBody>
                  <a:tcPr marL="59244" marR="59244" marT="0" marB="0" anchor="ctr"/>
                </a:tc>
                <a:tc>
                  <a:txBody>
                    <a:bodyPr/>
                    <a:lstStyle/>
                    <a:p>
                      <a:pPr marL="0" marR="0">
                        <a:spcBef>
                          <a:spcPts val="0"/>
                        </a:spcBef>
                        <a:spcAft>
                          <a:spcPts val="0"/>
                        </a:spcAft>
                      </a:pPr>
                      <a:r>
                        <a:rPr lang="en-US" sz="900" b="1">
                          <a:solidFill>
                            <a:srgbClr val="FF0000"/>
                          </a:solidFill>
                          <a:effectLst/>
                        </a:rPr>
                        <a:t>0</a:t>
                      </a:r>
                      <a:endParaRPr lang="en-US" sz="900" b="1">
                        <a:solidFill>
                          <a:srgbClr val="FF0000"/>
                        </a:solidFill>
                        <a:effectLst/>
                        <a:latin typeface="Arial" panose="020B0604020202020204" pitchFamily="34" charset="0"/>
                        <a:ea typeface="Arial" panose="020B0604020202020204" pitchFamily="34" charset="0"/>
                        <a:cs typeface="Times New Roman" panose="02020603050405020304" pitchFamily="18" charset="0"/>
                      </a:endParaRPr>
                    </a:p>
                  </a:txBody>
                  <a:tcPr marL="59244" marR="59244" marT="0" marB="0" anchor="ctr"/>
                </a:tc>
                <a:tc>
                  <a:txBody>
                    <a:bodyPr/>
                    <a:lstStyle/>
                    <a:p>
                      <a:pPr marL="0" marR="0">
                        <a:spcBef>
                          <a:spcPts val="0"/>
                        </a:spcBef>
                        <a:spcAft>
                          <a:spcPts val="0"/>
                        </a:spcAft>
                      </a:pPr>
                      <a:r>
                        <a:rPr lang="en-US" sz="900" b="1">
                          <a:solidFill>
                            <a:srgbClr val="FF0000"/>
                          </a:solidFill>
                          <a:effectLst/>
                        </a:rPr>
                        <a:t>0</a:t>
                      </a:r>
                      <a:endParaRPr lang="en-US" sz="900" b="1">
                        <a:solidFill>
                          <a:srgbClr val="FF0000"/>
                        </a:solidFill>
                        <a:effectLst/>
                        <a:latin typeface="Arial" panose="020B0604020202020204" pitchFamily="34" charset="0"/>
                        <a:ea typeface="Arial" panose="020B0604020202020204" pitchFamily="34" charset="0"/>
                        <a:cs typeface="Times New Roman" panose="02020603050405020304" pitchFamily="18" charset="0"/>
                      </a:endParaRPr>
                    </a:p>
                  </a:txBody>
                  <a:tcPr marL="59244" marR="59244" marT="0" marB="0" anchor="ctr"/>
                </a:tc>
                <a:tc>
                  <a:txBody>
                    <a:bodyPr/>
                    <a:lstStyle/>
                    <a:p>
                      <a:pPr marL="0" marR="0">
                        <a:spcBef>
                          <a:spcPts val="0"/>
                        </a:spcBef>
                        <a:spcAft>
                          <a:spcPts val="0"/>
                        </a:spcAft>
                      </a:pPr>
                      <a:r>
                        <a:rPr lang="en-US" sz="900" b="1">
                          <a:solidFill>
                            <a:srgbClr val="FF0000"/>
                          </a:solidFill>
                          <a:effectLst/>
                        </a:rPr>
                        <a:t>0</a:t>
                      </a:r>
                      <a:endParaRPr lang="en-US" sz="900" b="1">
                        <a:solidFill>
                          <a:srgbClr val="FF0000"/>
                        </a:solidFill>
                        <a:effectLst/>
                        <a:latin typeface="Arial" panose="020B0604020202020204" pitchFamily="34" charset="0"/>
                        <a:ea typeface="Arial" panose="020B0604020202020204" pitchFamily="34" charset="0"/>
                        <a:cs typeface="Times New Roman" panose="02020603050405020304" pitchFamily="18" charset="0"/>
                      </a:endParaRPr>
                    </a:p>
                  </a:txBody>
                  <a:tcPr marL="59244" marR="59244" marT="0" marB="0" anchor="ctr"/>
                </a:tc>
                <a:tc>
                  <a:txBody>
                    <a:bodyPr/>
                    <a:lstStyle/>
                    <a:p>
                      <a:pPr marL="0" marR="0">
                        <a:spcBef>
                          <a:spcPts val="0"/>
                        </a:spcBef>
                        <a:spcAft>
                          <a:spcPts val="0"/>
                        </a:spcAft>
                      </a:pPr>
                      <a:r>
                        <a:rPr lang="en-US" sz="900" b="1">
                          <a:solidFill>
                            <a:srgbClr val="FF0000"/>
                          </a:solidFill>
                          <a:effectLst/>
                        </a:rPr>
                        <a:t>0</a:t>
                      </a:r>
                      <a:endParaRPr lang="en-US" sz="900" b="1">
                        <a:solidFill>
                          <a:srgbClr val="FF0000"/>
                        </a:solidFill>
                        <a:effectLst/>
                        <a:latin typeface="Arial" panose="020B0604020202020204" pitchFamily="34" charset="0"/>
                        <a:ea typeface="Arial" panose="020B0604020202020204" pitchFamily="34" charset="0"/>
                        <a:cs typeface="Times New Roman" panose="02020603050405020304" pitchFamily="18" charset="0"/>
                      </a:endParaRPr>
                    </a:p>
                  </a:txBody>
                  <a:tcPr marL="59244" marR="59244" marT="0" marB="0" anchor="ctr"/>
                </a:tc>
                <a:extLst>
                  <a:ext uri="{0D108BD9-81ED-4DB2-BD59-A6C34878D82A}">
                    <a16:rowId xmlns:a16="http://schemas.microsoft.com/office/drawing/2014/main" val="1492936706"/>
                  </a:ext>
                </a:extLst>
              </a:tr>
            </a:tbl>
          </a:graphicData>
        </a:graphic>
      </p:graphicFrame>
      <p:pic>
        <p:nvPicPr>
          <p:cNvPr id="13" name="Picture 12">
            <a:extLst>
              <a:ext uri="{FF2B5EF4-FFF2-40B4-BE49-F238E27FC236}">
                <a16:creationId xmlns:a16="http://schemas.microsoft.com/office/drawing/2014/main" id="{B5FD974A-120C-4E56-B2C6-C37AFC65C8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37798" y="1585086"/>
            <a:ext cx="4475797" cy="3133058"/>
          </a:xfrm>
          <a:prstGeom prst="rect">
            <a:avLst/>
          </a:prstGeom>
        </p:spPr>
      </p:pic>
      <p:grpSp>
        <p:nvGrpSpPr>
          <p:cNvPr id="2" name="Group 1">
            <a:extLst>
              <a:ext uri="{FF2B5EF4-FFF2-40B4-BE49-F238E27FC236}">
                <a16:creationId xmlns:a16="http://schemas.microsoft.com/office/drawing/2014/main" id="{3CFACDA9-E4BB-7AF9-8C28-B8041C6D6EE3}"/>
              </a:ext>
            </a:extLst>
          </p:cNvPr>
          <p:cNvGrpSpPr/>
          <p:nvPr/>
        </p:nvGrpSpPr>
        <p:grpSpPr>
          <a:xfrm>
            <a:off x="10864159" y="229541"/>
            <a:ext cx="1149436" cy="1149436"/>
            <a:chOff x="4127787" y="484250"/>
            <a:chExt cx="927463" cy="927463"/>
          </a:xfrm>
        </p:grpSpPr>
        <p:sp>
          <p:nvSpPr>
            <p:cNvPr id="4" name="Oval 3">
              <a:extLst>
                <a:ext uri="{FF2B5EF4-FFF2-40B4-BE49-F238E27FC236}">
                  <a16:creationId xmlns:a16="http://schemas.microsoft.com/office/drawing/2014/main" id="{705B53D9-B8BE-8A69-217F-1CD9DA524658}"/>
                </a:ext>
              </a:extLst>
            </p:cNvPr>
            <p:cNvSpPr/>
            <p:nvPr/>
          </p:nvSpPr>
          <p:spPr>
            <a:xfrm>
              <a:off x="4127787" y="484250"/>
              <a:ext cx="927463" cy="927463"/>
            </a:xfrm>
            <a:prstGeom prst="ellipse">
              <a:avLst/>
            </a:prstGeom>
            <a:solidFill>
              <a:srgbClr val="005F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5" name="Picture Placeholder 73">
              <a:extLst>
                <a:ext uri="{FF2B5EF4-FFF2-40B4-BE49-F238E27FC236}">
                  <a16:creationId xmlns:a16="http://schemas.microsoft.com/office/drawing/2014/main" id="{A0F9A6BD-5867-3B4B-D22C-59EB1905905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263178" y="652313"/>
              <a:ext cx="646062" cy="646062"/>
            </a:xfrm>
            <a:prstGeom prst="rect">
              <a:avLst/>
            </a:prstGeom>
          </p:spPr>
        </p:pic>
      </p:grpSp>
    </p:spTree>
    <p:extLst>
      <p:ext uri="{BB962C8B-B14F-4D97-AF65-F5344CB8AC3E}">
        <p14:creationId xmlns:p14="http://schemas.microsoft.com/office/powerpoint/2010/main" val="32937492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FD2959-75CF-EF61-B65C-0AEA9D3C10B1}"/>
            </a:ext>
          </a:extLst>
        </p:cNvPr>
        <p:cNvGrpSpPr/>
        <p:nvPr/>
      </p:nvGrpSpPr>
      <p:grpSpPr>
        <a:xfrm>
          <a:off x="0" y="0"/>
          <a:ext cx="0" cy="0"/>
          <a:chOff x="0" y="0"/>
          <a:chExt cx="0" cy="0"/>
        </a:xfrm>
      </p:grpSpPr>
      <p:pic>
        <p:nvPicPr>
          <p:cNvPr id="2052" name="Picture 4">
            <a:extLst>
              <a:ext uri="{FF2B5EF4-FFF2-40B4-BE49-F238E27FC236}">
                <a16:creationId xmlns:a16="http://schemas.microsoft.com/office/drawing/2014/main" id="{0D64AF0F-561C-C397-F2DC-FC7FDDABDA6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901" t="-288" r="-73" b="38280"/>
          <a:stretch/>
        </p:blipFill>
        <p:spPr bwMode="auto">
          <a:xfrm>
            <a:off x="4360" y="-34608"/>
            <a:ext cx="12192000" cy="6430644"/>
          </a:xfrm>
          <a:prstGeom prst="rect">
            <a:avLst/>
          </a:prstGeom>
          <a:noFill/>
          <a:extLst>
            <a:ext uri="{909E8E84-426E-40DD-AFC4-6F175D3DCCD1}">
              <a14:hiddenFill xmlns:a14="http://schemas.microsoft.com/office/drawing/2010/main">
                <a:solidFill>
                  <a:srgbClr val="FFFFFF"/>
                </a:solidFill>
              </a14:hiddenFill>
            </a:ext>
          </a:extLst>
        </p:spPr>
      </p:pic>
      <p:sp>
        <p:nvSpPr>
          <p:cNvPr id="43" name="Rectangle 42">
            <a:extLst>
              <a:ext uri="{FF2B5EF4-FFF2-40B4-BE49-F238E27FC236}">
                <a16:creationId xmlns:a16="http://schemas.microsoft.com/office/drawing/2014/main" id="{40A31F74-A8DA-2272-8BFC-AE66879B8FA7}"/>
              </a:ext>
            </a:extLst>
          </p:cNvPr>
          <p:cNvSpPr/>
          <p:nvPr/>
        </p:nvSpPr>
        <p:spPr>
          <a:xfrm>
            <a:off x="-2" y="-14923"/>
            <a:ext cx="12187641" cy="6430644"/>
          </a:xfrm>
          <a:prstGeom prst="rect">
            <a:avLst/>
          </a:prstGeom>
          <a:solidFill>
            <a:srgbClr val="005F34">
              <a:alpha val="30196"/>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5" name="Group 5">
            <a:extLst>
              <a:ext uri="{FF2B5EF4-FFF2-40B4-BE49-F238E27FC236}">
                <a16:creationId xmlns:a16="http://schemas.microsoft.com/office/drawing/2014/main" id="{525755DB-8097-7A7C-95A9-25BEDCEDBB94}"/>
              </a:ext>
            </a:extLst>
          </p:cNvPr>
          <p:cNvGrpSpPr/>
          <p:nvPr/>
        </p:nvGrpSpPr>
        <p:grpSpPr>
          <a:xfrm>
            <a:off x="-4" y="3771900"/>
            <a:ext cx="9972502" cy="2006213"/>
            <a:chOff x="-2" y="0"/>
            <a:chExt cx="5992619" cy="1205562"/>
          </a:xfrm>
        </p:grpSpPr>
        <p:sp>
          <p:nvSpPr>
            <p:cNvPr id="6" name="Freeform 6">
              <a:extLst>
                <a:ext uri="{FF2B5EF4-FFF2-40B4-BE49-F238E27FC236}">
                  <a16:creationId xmlns:a16="http://schemas.microsoft.com/office/drawing/2014/main" id="{7A2D49C5-1A02-829D-88DB-6A69CD198893}"/>
                </a:ext>
              </a:extLst>
            </p:cNvPr>
            <p:cNvSpPr/>
            <p:nvPr/>
          </p:nvSpPr>
          <p:spPr>
            <a:xfrm>
              <a:off x="-2" y="0"/>
              <a:ext cx="5992619" cy="1205562"/>
            </a:xfrm>
            <a:custGeom>
              <a:avLst/>
              <a:gdLst/>
              <a:ahLst/>
              <a:cxnLst/>
              <a:rect l="l" t="t" r="r" b="b"/>
              <a:pathLst>
                <a:path w="4150227" h="1205562">
                  <a:moveTo>
                    <a:pt x="0" y="0"/>
                  </a:moveTo>
                  <a:lnTo>
                    <a:pt x="4150227" y="0"/>
                  </a:lnTo>
                  <a:lnTo>
                    <a:pt x="4150227" y="1205562"/>
                  </a:lnTo>
                  <a:lnTo>
                    <a:pt x="0" y="1205562"/>
                  </a:lnTo>
                  <a:close/>
                </a:path>
              </a:pathLst>
            </a:custGeom>
            <a:solidFill>
              <a:srgbClr val="FFFFFF"/>
            </a:solidFill>
          </p:spPr>
          <p:txBody>
            <a:bodyPr/>
            <a:lstStyle/>
            <a:p>
              <a:endParaRPr lang="en-US"/>
            </a:p>
          </p:txBody>
        </p:sp>
      </p:grpSp>
      <p:grpSp>
        <p:nvGrpSpPr>
          <p:cNvPr id="33" name="Group 32">
            <a:extLst>
              <a:ext uri="{FF2B5EF4-FFF2-40B4-BE49-F238E27FC236}">
                <a16:creationId xmlns:a16="http://schemas.microsoft.com/office/drawing/2014/main" id="{3B640699-32BE-9AEE-1CAA-3A0277C43C92}"/>
              </a:ext>
            </a:extLst>
          </p:cNvPr>
          <p:cNvGrpSpPr/>
          <p:nvPr/>
        </p:nvGrpSpPr>
        <p:grpSpPr>
          <a:xfrm>
            <a:off x="1914983" y="3869735"/>
            <a:ext cx="7967101" cy="1438024"/>
            <a:chOff x="1781801" y="3966864"/>
            <a:chExt cx="4760541" cy="1438024"/>
          </a:xfrm>
        </p:grpSpPr>
        <p:sp>
          <p:nvSpPr>
            <p:cNvPr id="10" name="TextBox 10">
              <a:extLst>
                <a:ext uri="{FF2B5EF4-FFF2-40B4-BE49-F238E27FC236}">
                  <a16:creationId xmlns:a16="http://schemas.microsoft.com/office/drawing/2014/main" id="{01140D8B-AAA5-EB65-1571-0CA7208C7031}"/>
                </a:ext>
              </a:extLst>
            </p:cNvPr>
            <p:cNvSpPr txBox="1"/>
            <p:nvPr/>
          </p:nvSpPr>
          <p:spPr>
            <a:xfrm>
              <a:off x="1781801" y="3966864"/>
              <a:ext cx="4760541" cy="939360"/>
            </a:xfrm>
            <a:prstGeom prst="rect">
              <a:avLst/>
            </a:prstGeom>
          </p:spPr>
          <p:txBody>
            <a:bodyPr wrap="square" lIns="0" tIns="0" rIns="0" bIns="0" rtlCol="0" anchor="t">
              <a:spAutoFit/>
            </a:bodyPr>
            <a:lstStyle/>
            <a:p>
              <a:pPr>
                <a:lnSpc>
                  <a:spcPts val="8451"/>
                </a:lnSpc>
              </a:pPr>
              <a:r>
                <a:rPr lang="en-US" sz="3600">
                  <a:solidFill>
                    <a:srgbClr val="71BDB3"/>
                  </a:solidFill>
                  <a:latin typeface="Arial Black" panose="020B0A04020102020204" pitchFamily="34" charset="0"/>
                </a:rPr>
                <a:t>SOPs</a:t>
              </a:r>
              <a:endParaRPr lang="en-US" sz="3600">
                <a:solidFill>
                  <a:srgbClr val="71BDB3"/>
                </a:solidFill>
                <a:latin typeface="Garet Bold"/>
              </a:endParaRPr>
            </a:p>
          </p:txBody>
        </p:sp>
        <p:sp>
          <p:nvSpPr>
            <p:cNvPr id="11" name="TextBox 11">
              <a:extLst>
                <a:ext uri="{FF2B5EF4-FFF2-40B4-BE49-F238E27FC236}">
                  <a16:creationId xmlns:a16="http://schemas.microsoft.com/office/drawing/2014/main" id="{C50ADF24-A5D4-AB66-D85E-CADB11EB2277}"/>
                </a:ext>
              </a:extLst>
            </p:cNvPr>
            <p:cNvSpPr txBox="1"/>
            <p:nvPr/>
          </p:nvSpPr>
          <p:spPr>
            <a:xfrm>
              <a:off x="1781801" y="4871088"/>
              <a:ext cx="4471289" cy="533800"/>
            </a:xfrm>
            <a:prstGeom prst="rect">
              <a:avLst/>
            </a:prstGeom>
          </p:spPr>
          <p:txBody>
            <a:bodyPr wrap="square" lIns="0" tIns="0" rIns="0" bIns="0" rtlCol="0" anchor="t">
              <a:spAutoFit/>
            </a:bodyPr>
            <a:lstStyle/>
            <a:p>
              <a:pPr>
                <a:lnSpc>
                  <a:spcPts val="4695"/>
                </a:lnSpc>
              </a:pPr>
              <a:r>
                <a:rPr lang="en-US" sz="2800">
                  <a:solidFill>
                    <a:srgbClr val="71BDB3"/>
                  </a:solidFill>
                </a:rPr>
                <a:t>Identify Resilient Solutions</a:t>
              </a:r>
            </a:p>
          </p:txBody>
        </p:sp>
      </p:grpSp>
      <p:grpSp>
        <p:nvGrpSpPr>
          <p:cNvPr id="14" name="Group 14">
            <a:extLst>
              <a:ext uri="{FF2B5EF4-FFF2-40B4-BE49-F238E27FC236}">
                <a16:creationId xmlns:a16="http://schemas.microsoft.com/office/drawing/2014/main" id="{04658061-1F91-815C-4D11-CDC70B93C0E8}"/>
              </a:ext>
            </a:extLst>
          </p:cNvPr>
          <p:cNvGrpSpPr/>
          <p:nvPr/>
        </p:nvGrpSpPr>
        <p:grpSpPr>
          <a:xfrm>
            <a:off x="-1" y="3771900"/>
            <a:ext cx="413011" cy="2006213"/>
            <a:chOff x="0" y="0"/>
            <a:chExt cx="152400" cy="1608776"/>
          </a:xfrm>
          <a:solidFill>
            <a:srgbClr val="71BDB3"/>
          </a:solidFill>
        </p:grpSpPr>
        <p:sp>
          <p:nvSpPr>
            <p:cNvPr id="15" name="Freeform 15">
              <a:extLst>
                <a:ext uri="{FF2B5EF4-FFF2-40B4-BE49-F238E27FC236}">
                  <a16:creationId xmlns:a16="http://schemas.microsoft.com/office/drawing/2014/main" id="{73070375-553A-234F-EA36-86CDC1F36609}"/>
                </a:ext>
              </a:extLst>
            </p:cNvPr>
            <p:cNvSpPr/>
            <p:nvPr/>
          </p:nvSpPr>
          <p:spPr>
            <a:xfrm>
              <a:off x="0" y="0"/>
              <a:ext cx="152400" cy="1608776"/>
            </a:xfrm>
            <a:custGeom>
              <a:avLst/>
              <a:gdLst/>
              <a:ahLst/>
              <a:cxnLst/>
              <a:rect l="l" t="t" r="r" b="b"/>
              <a:pathLst>
                <a:path w="152400" h="1608776">
                  <a:moveTo>
                    <a:pt x="0" y="0"/>
                  </a:moveTo>
                  <a:lnTo>
                    <a:pt x="152400" y="0"/>
                  </a:lnTo>
                  <a:lnTo>
                    <a:pt x="152400" y="1608776"/>
                  </a:lnTo>
                  <a:lnTo>
                    <a:pt x="0" y="1608776"/>
                  </a:lnTo>
                  <a:close/>
                </a:path>
              </a:pathLst>
            </a:custGeom>
            <a:grpFill/>
          </p:spPr>
          <p:txBody>
            <a:bodyPr/>
            <a:lstStyle/>
            <a:p>
              <a:endParaRPr lang="en-US"/>
            </a:p>
          </p:txBody>
        </p:sp>
      </p:grpSp>
      <p:grpSp>
        <p:nvGrpSpPr>
          <p:cNvPr id="7" name="Group 6">
            <a:extLst>
              <a:ext uri="{FF2B5EF4-FFF2-40B4-BE49-F238E27FC236}">
                <a16:creationId xmlns:a16="http://schemas.microsoft.com/office/drawing/2014/main" id="{CC82C16C-B3BB-C973-CC3D-FBD17CA211C7}"/>
              </a:ext>
            </a:extLst>
          </p:cNvPr>
          <p:cNvGrpSpPr/>
          <p:nvPr/>
        </p:nvGrpSpPr>
        <p:grpSpPr>
          <a:xfrm>
            <a:off x="705405" y="4211606"/>
            <a:ext cx="1124705" cy="1124705"/>
            <a:chOff x="629003" y="4193267"/>
            <a:chExt cx="1124705" cy="1124705"/>
          </a:xfrm>
        </p:grpSpPr>
        <p:sp>
          <p:nvSpPr>
            <p:cNvPr id="2" name="Oval 1">
              <a:extLst>
                <a:ext uri="{FF2B5EF4-FFF2-40B4-BE49-F238E27FC236}">
                  <a16:creationId xmlns:a16="http://schemas.microsoft.com/office/drawing/2014/main" id="{FDAB72AD-3BFD-BEEA-57A1-3580085D4B55}"/>
                </a:ext>
              </a:extLst>
            </p:cNvPr>
            <p:cNvSpPr/>
            <p:nvPr/>
          </p:nvSpPr>
          <p:spPr>
            <a:xfrm>
              <a:off x="629003" y="4193267"/>
              <a:ext cx="1124705" cy="1124705"/>
            </a:xfrm>
            <a:prstGeom prst="ellipse">
              <a:avLst/>
            </a:prstGeom>
            <a:solidFill>
              <a:srgbClr val="005F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5F34"/>
                </a:solidFill>
              </a:endParaRPr>
            </a:p>
          </p:txBody>
        </p:sp>
        <p:pic>
          <p:nvPicPr>
            <p:cNvPr id="3" name="Picture Placeholder 73">
              <a:extLst>
                <a:ext uri="{FF2B5EF4-FFF2-40B4-BE49-F238E27FC236}">
                  <a16:creationId xmlns:a16="http://schemas.microsoft.com/office/drawing/2014/main" id="{AEA9F957-CB2C-95CD-E7A9-96CC8DC1DBE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89381" y="4382229"/>
              <a:ext cx="783459" cy="783459"/>
            </a:xfrm>
            <a:prstGeom prst="rect">
              <a:avLst/>
            </a:prstGeom>
          </p:spPr>
        </p:pic>
      </p:grpSp>
      <p:grpSp>
        <p:nvGrpSpPr>
          <p:cNvPr id="24" name="Group 23">
            <a:extLst>
              <a:ext uri="{FF2B5EF4-FFF2-40B4-BE49-F238E27FC236}">
                <a16:creationId xmlns:a16="http://schemas.microsoft.com/office/drawing/2014/main" id="{A7699890-C63A-AE6B-0177-FD1A5D23DAA0}"/>
              </a:ext>
            </a:extLst>
          </p:cNvPr>
          <p:cNvGrpSpPr/>
          <p:nvPr/>
        </p:nvGrpSpPr>
        <p:grpSpPr>
          <a:xfrm>
            <a:off x="10209521" y="0"/>
            <a:ext cx="1317382" cy="6521987"/>
            <a:chOff x="10254706" y="5081"/>
            <a:chExt cx="1317382" cy="6521987"/>
          </a:xfrm>
          <a:solidFill>
            <a:schemeClr val="bg2">
              <a:lumMod val="60000"/>
              <a:lumOff val="40000"/>
            </a:schemeClr>
          </a:solidFill>
        </p:grpSpPr>
        <p:sp>
          <p:nvSpPr>
            <p:cNvPr id="25" name="Rectangle 24">
              <a:extLst>
                <a:ext uri="{FF2B5EF4-FFF2-40B4-BE49-F238E27FC236}">
                  <a16:creationId xmlns:a16="http://schemas.microsoft.com/office/drawing/2014/main" id="{048ECB15-FC44-10FA-0F35-79B5595CD6D6}"/>
                </a:ext>
              </a:extLst>
            </p:cNvPr>
            <p:cNvSpPr/>
            <p:nvPr/>
          </p:nvSpPr>
          <p:spPr>
            <a:xfrm>
              <a:off x="10254706" y="5081"/>
              <a:ext cx="1294452" cy="6400799"/>
            </a:xfrm>
            <a:prstGeom prst="rect">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2A86E020-EDD3-7EC2-BEE8-C14B14140439}"/>
                </a:ext>
              </a:extLst>
            </p:cNvPr>
            <p:cNvCxnSpPr>
              <a:cxnSpLocks/>
            </p:cNvCxnSpPr>
            <p:nvPr/>
          </p:nvCxnSpPr>
          <p:spPr>
            <a:xfrm>
              <a:off x="10901932" y="126269"/>
              <a:ext cx="0" cy="6400799"/>
            </a:xfrm>
            <a:prstGeom prst="line">
              <a:avLst/>
            </a:prstGeom>
            <a:grpFill/>
            <a:ln w="57150" cap="rnd">
              <a:solidFill>
                <a:schemeClr val="bg2">
                  <a:lumMod val="50000"/>
                </a:schemeClr>
              </a:solidFill>
              <a:prstDash val="dash"/>
              <a:round/>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A8DFD605-6A70-7369-F318-71539D754A37}"/>
                </a:ext>
              </a:extLst>
            </p:cNvPr>
            <p:cNvCxnSpPr>
              <a:cxnSpLocks/>
            </p:cNvCxnSpPr>
            <p:nvPr/>
          </p:nvCxnSpPr>
          <p:spPr>
            <a:xfrm>
              <a:off x="10254706" y="14607"/>
              <a:ext cx="8472" cy="6361428"/>
            </a:xfrm>
            <a:prstGeom prst="line">
              <a:avLst/>
            </a:prstGeom>
            <a:grpFill/>
            <a:ln w="57150" cap="sq">
              <a:solidFill>
                <a:schemeClr val="bg2">
                  <a:lumMod val="50000"/>
                </a:schemeClr>
              </a:solidFill>
              <a:prstDash val="solid"/>
              <a:round/>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F60EBD35-F139-F633-B7C9-C2A97D7BA5ED}"/>
                </a:ext>
              </a:extLst>
            </p:cNvPr>
            <p:cNvCxnSpPr>
              <a:cxnSpLocks/>
            </p:cNvCxnSpPr>
            <p:nvPr/>
          </p:nvCxnSpPr>
          <p:spPr>
            <a:xfrm>
              <a:off x="11563616" y="5081"/>
              <a:ext cx="8472" cy="6361428"/>
            </a:xfrm>
            <a:prstGeom prst="line">
              <a:avLst/>
            </a:prstGeom>
            <a:grpFill/>
            <a:ln w="57150" cap="sq">
              <a:solidFill>
                <a:schemeClr val="bg2">
                  <a:lumMod val="50000"/>
                </a:schemeClr>
              </a:solidFill>
              <a:prstDash val="solid"/>
              <a:round/>
            </a:ln>
          </p:spPr>
          <p:style>
            <a:lnRef idx="2">
              <a:schemeClr val="accent1"/>
            </a:lnRef>
            <a:fillRef idx="0">
              <a:schemeClr val="accent1"/>
            </a:fillRef>
            <a:effectRef idx="1">
              <a:schemeClr val="accent1"/>
            </a:effectRef>
            <a:fontRef idx="minor">
              <a:schemeClr val="tx1"/>
            </a:fontRef>
          </p:style>
        </p:cxnSp>
      </p:grpSp>
      <p:grpSp>
        <p:nvGrpSpPr>
          <p:cNvPr id="29" name="Group 28">
            <a:extLst>
              <a:ext uri="{FF2B5EF4-FFF2-40B4-BE49-F238E27FC236}">
                <a16:creationId xmlns:a16="http://schemas.microsoft.com/office/drawing/2014/main" id="{98C922C2-5560-A8DE-A7C3-CF241C8D1EF8}"/>
              </a:ext>
            </a:extLst>
          </p:cNvPr>
          <p:cNvGrpSpPr/>
          <p:nvPr/>
        </p:nvGrpSpPr>
        <p:grpSpPr>
          <a:xfrm>
            <a:off x="10837826" y="846302"/>
            <a:ext cx="1399389" cy="1399389"/>
            <a:chOff x="10320580" y="0"/>
            <a:chExt cx="1399389" cy="1399389"/>
          </a:xfrm>
        </p:grpSpPr>
        <p:sp>
          <p:nvSpPr>
            <p:cNvPr id="30" name="Oval 29">
              <a:extLst>
                <a:ext uri="{FF2B5EF4-FFF2-40B4-BE49-F238E27FC236}">
                  <a16:creationId xmlns:a16="http://schemas.microsoft.com/office/drawing/2014/main" id="{5F41ADFC-1B3B-AE62-85A0-CED33666BB4E}"/>
                </a:ext>
              </a:extLst>
            </p:cNvPr>
            <p:cNvSpPr/>
            <p:nvPr/>
          </p:nvSpPr>
          <p:spPr>
            <a:xfrm>
              <a:off x="10793869" y="245406"/>
              <a:ext cx="452810" cy="452810"/>
            </a:xfrm>
            <a:prstGeom prst="ellipse">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31" name="Graphic 30" descr="Marker with solid fill">
              <a:extLst>
                <a:ext uri="{FF2B5EF4-FFF2-40B4-BE49-F238E27FC236}">
                  <a16:creationId xmlns:a16="http://schemas.microsoft.com/office/drawing/2014/main" id="{68572DD2-510D-2511-01AA-AAAB12BAE08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320580" y="0"/>
              <a:ext cx="1399389" cy="1399389"/>
            </a:xfrm>
            <a:prstGeom prst="rect">
              <a:avLst/>
            </a:prstGeom>
          </p:spPr>
        </p:pic>
      </p:grpSp>
      <p:grpSp>
        <p:nvGrpSpPr>
          <p:cNvPr id="34" name="Group 33">
            <a:extLst>
              <a:ext uri="{FF2B5EF4-FFF2-40B4-BE49-F238E27FC236}">
                <a16:creationId xmlns:a16="http://schemas.microsoft.com/office/drawing/2014/main" id="{4D748403-079A-3FF5-333B-FE4318850AE8}"/>
              </a:ext>
            </a:extLst>
          </p:cNvPr>
          <p:cNvGrpSpPr/>
          <p:nvPr/>
        </p:nvGrpSpPr>
        <p:grpSpPr>
          <a:xfrm>
            <a:off x="9511015" y="2213004"/>
            <a:ext cx="1399389" cy="1399389"/>
            <a:chOff x="11130214" y="1872015"/>
            <a:chExt cx="1399389" cy="1399389"/>
          </a:xfrm>
        </p:grpSpPr>
        <p:sp>
          <p:nvSpPr>
            <p:cNvPr id="35" name="Oval 34">
              <a:extLst>
                <a:ext uri="{FF2B5EF4-FFF2-40B4-BE49-F238E27FC236}">
                  <a16:creationId xmlns:a16="http://schemas.microsoft.com/office/drawing/2014/main" id="{F32CEAC1-C57B-6657-755A-0CB7E1539D0C}"/>
                </a:ext>
              </a:extLst>
            </p:cNvPr>
            <p:cNvSpPr/>
            <p:nvPr/>
          </p:nvSpPr>
          <p:spPr>
            <a:xfrm>
              <a:off x="11660217" y="2197811"/>
              <a:ext cx="452810" cy="452810"/>
            </a:xfrm>
            <a:prstGeom prst="ellipse">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36" name="Graphic 35" descr="Marker with solid fill">
              <a:extLst>
                <a:ext uri="{FF2B5EF4-FFF2-40B4-BE49-F238E27FC236}">
                  <a16:creationId xmlns:a16="http://schemas.microsoft.com/office/drawing/2014/main" id="{917189A7-F852-2A55-362A-0D0C78164F4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130214" y="1872015"/>
              <a:ext cx="1399389" cy="1399389"/>
            </a:xfrm>
            <a:prstGeom prst="rect">
              <a:avLst/>
            </a:prstGeom>
          </p:spPr>
        </p:pic>
      </p:grpSp>
      <p:sp>
        <p:nvSpPr>
          <p:cNvPr id="8" name="Oval 7">
            <a:extLst>
              <a:ext uri="{FF2B5EF4-FFF2-40B4-BE49-F238E27FC236}">
                <a16:creationId xmlns:a16="http://schemas.microsoft.com/office/drawing/2014/main" id="{458AF3DA-42B8-1C47-6372-411CD2968E18}"/>
              </a:ext>
            </a:extLst>
          </p:cNvPr>
          <p:cNvSpPr/>
          <p:nvPr/>
        </p:nvSpPr>
        <p:spPr>
          <a:xfrm>
            <a:off x="709394" y="4211178"/>
            <a:ext cx="1124701" cy="1124701"/>
          </a:xfrm>
          <a:prstGeom prst="ellipse">
            <a:avLst/>
          </a:prstGeom>
          <a:solidFill>
            <a:srgbClr val="70BD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EC2B4"/>
              </a:solidFill>
            </a:endParaRPr>
          </a:p>
        </p:txBody>
      </p:sp>
      <p:pic>
        <p:nvPicPr>
          <p:cNvPr id="9" name="Content Placeholder 196">
            <a:extLst>
              <a:ext uri="{FF2B5EF4-FFF2-40B4-BE49-F238E27FC236}">
                <a16:creationId xmlns:a16="http://schemas.microsoft.com/office/drawing/2014/main" id="{4D318513-DFD0-E7BC-B2C0-448782FF745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43881" y="4232589"/>
            <a:ext cx="1070414" cy="1070414"/>
          </a:xfrm>
          <a:prstGeom prst="rect">
            <a:avLst/>
          </a:prstGeom>
        </p:spPr>
      </p:pic>
    </p:spTree>
    <p:extLst>
      <p:ext uri="{BB962C8B-B14F-4D97-AF65-F5344CB8AC3E}">
        <p14:creationId xmlns:p14="http://schemas.microsoft.com/office/powerpoint/2010/main" val="139017083"/>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ACC586D-73CD-B112-D4B0-E704E1E14E11}"/>
              </a:ext>
            </a:extLst>
          </p:cNvPr>
          <p:cNvSpPr>
            <a:spLocks noGrp="1"/>
          </p:cNvSpPr>
          <p:nvPr>
            <p:ph type="title"/>
          </p:nvPr>
        </p:nvSpPr>
        <p:spPr>
          <a:xfrm>
            <a:off x="457199" y="457200"/>
            <a:ext cx="10230465" cy="1433740"/>
          </a:xfrm>
        </p:spPr>
        <p:txBody>
          <a:bodyPr anchor="t">
            <a:normAutofit/>
          </a:bodyPr>
          <a:lstStyle/>
          <a:p>
            <a:r>
              <a:rPr lang="en-US" sz="3000"/>
              <a:t>SOP Workflow</a:t>
            </a:r>
          </a:p>
        </p:txBody>
      </p:sp>
      <p:pic>
        <p:nvPicPr>
          <p:cNvPr id="11" name="Picture 10">
            <a:extLst>
              <a:ext uri="{FF2B5EF4-FFF2-40B4-BE49-F238E27FC236}">
                <a16:creationId xmlns:a16="http://schemas.microsoft.com/office/drawing/2014/main" id="{DC09A208-411B-0FA1-80D5-2C7F84971152}"/>
              </a:ext>
            </a:extLst>
          </p:cNvPr>
          <p:cNvPicPr>
            <a:picLocks noChangeAspect="1"/>
          </p:cNvPicPr>
          <p:nvPr/>
        </p:nvPicPr>
        <p:blipFill>
          <a:blip r:embed="rId2"/>
          <a:stretch>
            <a:fillRect/>
          </a:stretch>
        </p:blipFill>
        <p:spPr>
          <a:xfrm>
            <a:off x="896031" y="2066396"/>
            <a:ext cx="1344245" cy="1302237"/>
          </a:xfrm>
          <a:prstGeom prst="rect">
            <a:avLst/>
          </a:prstGeom>
        </p:spPr>
      </p:pic>
      <p:pic>
        <p:nvPicPr>
          <p:cNvPr id="13" name="Picture 12">
            <a:extLst>
              <a:ext uri="{FF2B5EF4-FFF2-40B4-BE49-F238E27FC236}">
                <a16:creationId xmlns:a16="http://schemas.microsoft.com/office/drawing/2014/main" id="{2BE4CECF-8684-70E1-E41F-CF852BF0F4B2}"/>
              </a:ext>
            </a:extLst>
          </p:cNvPr>
          <p:cNvPicPr>
            <a:picLocks noChangeAspect="1"/>
          </p:cNvPicPr>
          <p:nvPr/>
        </p:nvPicPr>
        <p:blipFill>
          <a:blip r:embed="rId3"/>
          <a:stretch>
            <a:fillRect/>
          </a:stretch>
        </p:blipFill>
        <p:spPr>
          <a:xfrm>
            <a:off x="3040435" y="2066395"/>
            <a:ext cx="1344245" cy="1302237"/>
          </a:xfrm>
          <a:prstGeom prst="rect">
            <a:avLst/>
          </a:prstGeom>
        </p:spPr>
      </p:pic>
      <p:pic>
        <p:nvPicPr>
          <p:cNvPr id="15" name="Picture 14">
            <a:extLst>
              <a:ext uri="{FF2B5EF4-FFF2-40B4-BE49-F238E27FC236}">
                <a16:creationId xmlns:a16="http://schemas.microsoft.com/office/drawing/2014/main" id="{D79A6200-7B35-8406-E9F5-5D14F5BED0E5}"/>
              </a:ext>
            </a:extLst>
          </p:cNvPr>
          <p:cNvPicPr>
            <a:picLocks noChangeAspect="1"/>
          </p:cNvPicPr>
          <p:nvPr/>
        </p:nvPicPr>
        <p:blipFill>
          <a:blip r:embed="rId4"/>
          <a:stretch>
            <a:fillRect/>
          </a:stretch>
        </p:blipFill>
        <p:spPr>
          <a:xfrm>
            <a:off x="5227611" y="2066395"/>
            <a:ext cx="1344244" cy="1276540"/>
          </a:xfrm>
          <a:prstGeom prst="rect">
            <a:avLst/>
          </a:prstGeom>
        </p:spPr>
      </p:pic>
      <p:pic>
        <p:nvPicPr>
          <p:cNvPr id="17" name="Picture 16">
            <a:extLst>
              <a:ext uri="{FF2B5EF4-FFF2-40B4-BE49-F238E27FC236}">
                <a16:creationId xmlns:a16="http://schemas.microsoft.com/office/drawing/2014/main" id="{87751723-4428-CFD0-DC9B-3EA5A82EEF93}"/>
              </a:ext>
            </a:extLst>
          </p:cNvPr>
          <p:cNvPicPr>
            <a:picLocks noChangeAspect="1"/>
          </p:cNvPicPr>
          <p:nvPr/>
        </p:nvPicPr>
        <p:blipFill>
          <a:blip r:embed="rId5"/>
          <a:stretch>
            <a:fillRect/>
          </a:stretch>
        </p:blipFill>
        <p:spPr>
          <a:xfrm>
            <a:off x="7454178" y="2061506"/>
            <a:ext cx="1344244" cy="1281429"/>
          </a:xfrm>
          <a:prstGeom prst="rect">
            <a:avLst/>
          </a:prstGeom>
        </p:spPr>
      </p:pic>
      <p:pic>
        <p:nvPicPr>
          <p:cNvPr id="19" name="Picture 18">
            <a:extLst>
              <a:ext uri="{FF2B5EF4-FFF2-40B4-BE49-F238E27FC236}">
                <a16:creationId xmlns:a16="http://schemas.microsoft.com/office/drawing/2014/main" id="{AC4E136D-AE46-18B2-333A-EF4AE76C1885}"/>
              </a:ext>
            </a:extLst>
          </p:cNvPr>
          <p:cNvPicPr>
            <a:picLocks noChangeAspect="1"/>
          </p:cNvPicPr>
          <p:nvPr/>
        </p:nvPicPr>
        <p:blipFill>
          <a:blip r:embed="rId6"/>
          <a:stretch>
            <a:fillRect/>
          </a:stretch>
        </p:blipFill>
        <p:spPr>
          <a:xfrm>
            <a:off x="9601448" y="2061506"/>
            <a:ext cx="1326210" cy="1261967"/>
          </a:xfrm>
          <a:prstGeom prst="rect">
            <a:avLst/>
          </a:prstGeom>
        </p:spPr>
      </p:pic>
      <p:sp>
        <p:nvSpPr>
          <p:cNvPr id="20" name="Arrow: Right 19">
            <a:extLst>
              <a:ext uri="{FF2B5EF4-FFF2-40B4-BE49-F238E27FC236}">
                <a16:creationId xmlns:a16="http://schemas.microsoft.com/office/drawing/2014/main" id="{DFABA1BC-2D7B-D7AB-0306-3A173B6DB94F}"/>
              </a:ext>
            </a:extLst>
          </p:cNvPr>
          <p:cNvSpPr/>
          <p:nvPr/>
        </p:nvSpPr>
        <p:spPr>
          <a:xfrm>
            <a:off x="2445706" y="2644466"/>
            <a:ext cx="389299" cy="208230"/>
          </a:xfrm>
          <a:prstGeom prst="rightArrow">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1" name="Arrow: Right 20">
            <a:extLst>
              <a:ext uri="{FF2B5EF4-FFF2-40B4-BE49-F238E27FC236}">
                <a16:creationId xmlns:a16="http://schemas.microsoft.com/office/drawing/2014/main" id="{EA7FA6E5-F79A-9BF2-90A2-605573B8A0E8}"/>
              </a:ext>
            </a:extLst>
          </p:cNvPr>
          <p:cNvSpPr/>
          <p:nvPr/>
        </p:nvSpPr>
        <p:spPr>
          <a:xfrm>
            <a:off x="4647138" y="2644466"/>
            <a:ext cx="389299" cy="208230"/>
          </a:xfrm>
          <a:prstGeom prst="rightArrow">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2" name="Arrow: Right 21">
            <a:extLst>
              <a:ext uri="{FF2B5EF4-FFF2-40B4-BE49-F238E27FC236}">
                <a16:creationId xmlns:a16="http://schemas.microsoft.com/office/drawing/2014/main" id="{B0F0A16D-C141-99AF-14E9-04D666013E1D}"/>
              </a:ext>
            </a:extLst>
          </p:cNvPr>
          <p:cNvSpPr/>
          <p:nvPr/>
        </p:nvSpPr>
        <p:spPr>
          <a:xfrm>
            <a:off x="6805756" y="2644466"/>
            <a:ext cx="389299" cy="208230"/>
          </a:xfrm>
          <a:prstGeom prst="rightArrow">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3" name="Arrow: Right 22">
            <a:extLst>
              <a:ext uri="{FF2B5EF4-FFF2-40B4-BE49-F238E27FC236}">
                <a16:creationId xmlns:a16="http://schemas.microsoft.com/office/drawing/2014/main" id="{F02015C4-137E-CE9E-9277-4CFA8BBCE18A}"/>
              </a:ext>
            </a:extLst>
          </p:cNvPr>
          <p:cNvSpPr/>
          <p:nvPr/>
        </p:nvSpPr>
        <p:spPr>
          <a:xfrm>
            <a:off x="8981888" y="2644466"/>
            <a:ext cx="389299" cy="208230"/>
          </a:xfrm>
          <a:prstGeom prst="rightArrow">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B4845329-FAA5-1ECC-31E6-7F6A19CDA0D0}"/>
              </a:ext>
            </a:extLst>
          </p:cNvPr>
          <p:cNvSpPr txBox="1"/>
          <p:nvPr/>
        </p:nvSpPr>
        <p:spPr>
          <a:xfrm>
            <a:off x="789702" y="3974471"/>
            <a:ext cx="1556901" cy="369332"/>
          </a:xfrm>
          <a:prstGeom prst="rect">
            <a:avLst/>
          </a:prstGeom>
          <a:noFill/>
        </p:spPr>
        <p:txBody>
          <a:bodyPr wrap="none" rtlCol="0">
            <a:spAutoFit/>
          </a:bodyPr>
          <a:lstStyle/>
          <a:p>
            <a:r>
              <a:rPr lang="en-US">
                <a:solidFill>
                  <a:schemeClr val="bg1"/>
                </a:solidFill>
              </a:rPr>
              <a:t>Identify Asset</a:t>
            </a:r>
          </a:p>
        </p:txBody>
      </p:sp>
      <p:sp>
        <p:nvSpPr>
          <p:cNvPr id="26" name="TextBox 25">
            <a:extLst>
              <a:ext uri="{FF2B5EF4-FFF2-40B4-BE49-F238E27FC236}">
                <a16:creationId xmlns:a16="http://schemas.microsoft.com/office/drawing/2014/main" id="{1FB76C2C-961C-A323-5C51-840DDC831E4E}"/>
              </a:ext>
            </a:extLst>
          </p:cNvPr>
          <p:cNvSpPr txBox="1"/>
          <p:nvPr/>
        </p:nvSpPr>
        <p:spPr>
          <a:xfrm>
            <a:off x="3015959" y="3882138"/>
            <a:ext cx="1450574" cy="923330"/>
          </a:xfrm>
          <a:prstGeom prst="rect">
            <a:avLst/>
          </a:prstGeom>
          <a:noFill/>
        </p:spPr>
        <p:txBody>
          <a:bodyPr wrap="square" rtlCol="0">
            <a:spAutoFit/>
          </a:bodyPr>
          <a:lstStyle/>
          <a:p>
            <a:pPr algn="ctr"/>
            <a:r>
              <a:rPr lang="en-US">
                <a:solidFill>
                  <a:schemeClr val="bg1"/>
                </a:solidFill>
              </a:rPr>
              <a:t>Screen for Hazards and Impacts</a:t>
            </a:r>
          </a:p>
        </p:txBody>
      </p:sp>
      <p:sp>
        <p:nvSpPr>
          <p:cNvPr id="27" name="TextBox 26">
            <a:extLst>
              <a:ext uri="{FF2B5EF4-FFF2-40B4-BE49-F238E27FC236}">
                <a16:creationId xmlns:a16="http://schemas.microsoft.com/office/drawing/2014/main" id="{0322B4ED-6A9E-47D5-0CF1-3CB0D27E316A}"/>
              </a:ext>
            </a:extLst>
          </p:cNvPr>
          <p:cNvSpPr txBox="1"/>
          <p:nvPr/>
        </p:nvSpPr>
        <p:spPr>
          <a:xfrm>
            <a:off x="5188790" y="3882138"/>
            <a:ext cx="1450574" cy="1200329"/>
          </a:xfrm>
          <a:prstGeom prst="rect">
            <a:avLst/>
          </a:prstGeom>
          <a:noFill/>
        </p:spPr>
        <p:txBody>
          <a:bodyPr wrap="square" rtlCol="0">
            <a:spAutoFit/>
          </a:bodyPr>
          <a:lstStyle/>
          <a:p>
            <a:pPr algn="ctr"/>
            <a:r>
              <a:rPr lang="en-US">
                <a:solidFill>
                  <a:schemeClr val="bg1"/>
                </a:solidFill>
              </a:rPr>
              <a:t>Identify Applicable Component SOP(s)</a:t>
            </a:r>
          </a:p>
        </p:txBody>
      </p:sp>
      <p:sp>
        <p:nvSpPr>
          <p:cNvPr id="28" name="TextBox 27">
            <a:extLst>
              <a:ext uri="{FF2B5EF4-FFF2-40B4-BE49-F238E27FC236}">
                <a16:creationId xmlns:a16="http://schemas.microsoft.com/office/drawing/2014/main" id="{3DA938D3-6853-E375-CED1-3532792E3E0C}"/>
              </a:ext>
            </a:extLst>
          </p:cNvPr>
          <p:cNvSpPr txBox="1"/>
          <p:nvPr/>
        </p:nvSpPr>
        <p:spPr>
          <a:xfrm>
            <a:off x="7179698" y="3882138"/>
            <a:ext cx="1814420" cy="923330"/>
          </a:xfrm>
          <a:prstGeom prst="rect">
            <a:avLst/>
          </a:prstGeom>
          <a:noFill/>
        </p:spPr>
        <p:txBody>
          <a:bodyPr wrap="square" rtlCol="0">
            <a:spAutoFit/>
          </a:bodyPr>
          <a:lstStyle/>
          <a:p>
            <a:pPr algn="ctr"/>
            <a:r>
              <a:rPr lang="en-US">
                <a:solidFill>
                  <a:schemeClr val="bg1"/>
                </a:solidFill>
              </a:rPr>
              <a:t>Perform Qualitative Risk Considerations</a:t>
            </a:r>
          </a:p>
        </p:txBody>
      </p:sp>
      <p:sp>
        <p:nvSpPr>
          <p:cNvPr id="29" name="TextBox 28">
            <a:extLst>
              <a:ext uri="{FF2B5EF4-FFF2-40B4-BE49-F238E27FC236}">
                <a16:creationId xmlns:a16="http://schemas.microsoft.com/office/drawing/2014/main" id="{34FC651A-44E7-37A6-C00D-8A22596C0B98}"/>
              </a:ext>
            </a:extLst>
          </p:cNvPr>
          <p:cNvSpPr txBox="1"/>
          <p:nvPr/>
        </p:nvSpPr>
        <p:spPr>
          <a:xfrm>
            <a:off x="9486560" y="3882138"/>
            <a:ext cx="1528672" cy="1200329"/>
          </a:xfrm>
          <a:prstGeom prst="rect">
            <a:avLst/>
          </a:prstGeom>
          <a:noFill/>
        </p:spPr>
        <p:txBody>
          <a:bodyPr wrap="square" rtlCol="0">
            <a:spAutoFit/>
          </a:bodyPr>
          <a:lstStyle/>
          <a:p>
            <a:pPr algn="ctr"/>
            <a:r>
              <a:rPr lang="en-US">
                <a:solidFill>
                  <a:schemeClr val="bg1"/>
                </a:solidFill>
              </a:rPr>
              <a:t>Determine Appropriate Resilience Interventions</a:t>
            </a:r>
          </a:p>
        </p:txBody>
      </p:sp>
    </p:spTree>
    <p:extLst>
      <p:ext uri="{BB962C8B-B14F-4D97-AF65-F5344CB8AC3E}">
        <p14:creationId xmlns:p14="http://schemas.microsoft.com/office/powerpoint/2010/main" val="289723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7C24E-EF52-4FA9-8CF0-C7461BE2C094}"/>
              </a:ext>
            </a:extLst>
          </p:cNvPr>
          <p:cNvSpPr>
            <a:spLocks noGrp="1"/>
          </p:cNvSpPr>
          <p:nvPr>
            <p:ph type="title"/>
          </p:nvPr>
        </p:nvSpPr>
        <p:spPr>
          <a:xfrm>
            <a:off x="457199" y="457201"/>
            <a:ext cx="10972800" cy="1143000"/>
          </a:xfrm>
        </p:spPr>
        <p:txBody>
          <a:bodyPr anchor="t">
            <a:normAutofit/>
          </a:bodyPr>
          <a:lstStyle/>
          <a:p>
            <a:r>
              <a:rPr lang="en-US"/>
              <a:t>Questions?</a:t>
            </a:r>
          </a:p>
        </p:txBody>
      </p:sp>
      <p:sp>
        <p:nvSpPr>
          <p:cNvPr id="18" name="Content Placeholder 3">
            <a:extLst>
              <a:ext uri="{FF2B5EF4-FFF2-40B4-BE49-F238E27FC236}">
                <a16:creationId xmlns:a16="http://schemas.microsoft.com/office/drawing/2014/main" id="{08BB2171-A68E-4C16-9468-62C58090BFDA}"/>
              </a:ext>
            </a:extLst>
          </p:cNvPr>
          <p:cNvSpPr>
            <a:spLocks noGrp="1"/>
          </p:cNvSpPr>
          <p:nvPr>
            <p:ph sz="half" idx="1"/>
          </p:nvPr>
        </p:nvSpPr>
        <p:spPr>
          <a:xfrm>
            <a:off x="731520" y="1825625"/>
            <a:ext cx="5181600" cy="4343400"/>
          </a:xfrm>
        </p:spPr>
        <p:txBody>
          <a:bodyPr>
            <a:normAutofit/>
          </a:bodyPr>
          <a:lstStyle/>
          <a:p>
            <a:pPr marL="0" indent="0">
              <a:spcBef>
                <a:spcPts val="600"/>
              </a:spcBef>
              <a:buNone/>
            </a:pPr>
            <a:endParaRPr lang="en-US" sz="2400" u="sng">
              <a:solidFill>
                <a:srgbClr val="2C7E68"/>
              </a:solidFill>
            </a:endParaRPr>
          </a:p>
          <a:p>
            <a:pPr marL="0" indent="0">
              <a:spcBef>
                <a:spcPts val="600"/>
              </a:spcBef>
              <a:buNone/>
            </a:pPr>
            <a:r>
              <a:rPr lang="en-US" b="1">
                <a:solidFill>
                  <a:srgbClr val="2C7E68"/>
                </a:solidFill>
                <a:latin typeface="Arial Black" panose="020B0A04020102020204" pitchFamily="34" charset="0"/>
              </a:rPr>
              <a:t>Mat Mampara, P.E.</a:t>
            </a:r>
          </a:p>
          <a:p>
            <a:pPr marL="0" indent="0">
              <a:spcBef>
                <a:spcPts val="600"/>
              </a:spcBef>
              <a:buNone/>
            </a:pPr>
            <a:r>
              <a:rPr lang="en-US" sz="2400">
                <a:solidFill>
                  <a:srgbClr val="2C7E68"/>
                </a:solidFill>
                <a:latin typeface="+mj-lt"/>
              </a:rPr>
              <a:t>Vice President</a:t>
            </a:r>
          </a:p>
          <a:p>
            <a:pPr marL="0" indent="0">
              <a:spcBef>
                <a:spcPts val="600"/>
              </a:spcBef>
              <a:buNone/>
            </a:pPr>
            <a:r>
              <a:rPr lang="en-US" sz="2400" u="sng">
                <a:solidFill>
                  <a:srgbClr val="2C7E68"/>
                </a:solidFill>
                <a:latin typeface="+mj-lt"/>
              </a:rPr>
              <a:t>MMampara@Dewberry.com</a:t>
            </a:r>
          </a:p>
          <a:p>
            <a:pPr marL="0" indent="0">
              <a:spcBef>
                <a:spcPts val="600"/>
              </a:spcBef>
              <a:buNone/>
            </a:pPr>
            <a:endParaRPr lang="en-US" sz="2400" b="1">
              <a:solidFill>
                <a:srgbClr val="2C7E68"/>
              </a:solidFill>
              <a:latin typeface="Arial Black" panose="020B0A04020102020204" pitchFamily="34" charset="0"/>
            </a:endParaRPr>
          </a:p>
          <a:p>
            <a:pPr marL="0" indent="0">
              <a:spcBef>
                <a:spcPts val="600"/>
              </a:spcBef>
              <a:buNone/>
            </a:pPr>
            <a:r>
              <a:rPr lang="en-US" sz="2400" b="1">
                <a:solidFill>
                  <a:srgbClr val="2C7E68"/>
                </a:solidFill>
                <a:latin typeface="Arial Black" panose="020B0A04020102020204" pitchFamily="34" charset="0"/>
              </a:rPr>
              <a:t>Sara Margolis, ENV SP</a:t>
            </a:r>
          </a:p>
          <a:p>
            <a:pPr marL="0" indent="0">
              <a:spcBef>
                <a:spcPts val="600"/>
              </a:spcBef>
              <a:buNone/>
            </a:pPr>
            <a:r>
              <a:rPr lang="en-US" sz="2400">
                <a:solidFill>
                  <a:srgbClr val="2C7E68"/>
                </a:solidFill>
                <a:latin typeface="+mj-lt"/>
              </a:rPr>
              <a:t>Project Manager</a:t>
            </a:r>
          </a:p>
          <a:p>
            <a:pPr marL="0" indent="0">
              <a:spcBef>
                <a:spcPts val="600"/>
              </a:spcBef>
              <a:buNone/>
            </a:pPr>
            <a:r>
              <a:rPr lang="en-US" sz="2400" u="sng">
                <a:solidFill>
                  <a:srgbClr val="2C7E68"/>
                </a:solidFill>
                <a:latin typeface="+mj-lt"/>
              </a:rPr>
              <a:t>SMargolis@Dewberry.com</a:t>
            </a:r>
          </a:p>
          <a:p>
            <a:pPr marL="0" indent="0">
              <a:spcBef>
                <a:spcPts val="600"/>
              </a:spcBef>
              <a:buNone/>
            </a:pPr>
            <a:endParaRPr lang="en-US" sz="2400" u="sng">
              <a:solidFill>
                <a:srgbClr val="2C7E68"/>
              </a:solidFill>
              <a:latin typeface="+mj-lt"/>
            </a:endParaRPr>
          </a:p>
        </p:txBody>
      </p:sp>
      <p:pic>
        <p:nvPicPr>
          <p:cNvPr id="4" name="Picture 3" descr="A picture containing grass, outdoor&#10;&#10;Description automatically generated">
            <a:extLst>
              <a:ext uri="{FF2B5EF4-FFF2-40B4-BE49-F238E27FC236}">
                <a16:creationId xmlns:a16="http://schemas.microsoft.com/office/drawing/2014/main" id="{5147625E-5BC5-49C4-A00F-5C3BEF0A3AF6}"/>
              </a:ext>
            </a:extLst>
          </p:cNvPr>
          <p:cNvPicPr>
            <a:picLocks noChangeAspect="1"/>
          </p:cNvPicPr>
          <p:nvPr/>
        </p:nvPicPr>
        <p:blipFill rotWithShape="1">
          <a:blip r:embed="rId3">
            <a:extLst>
              <a:ext uri="{28A0092B-C50C-407E-A947-70E740481C1C}">
                <a14:useLocalDpi xmlns:a14="http://schemas.microsoft.com/office/drawing/2010/main" val="0"/>
              </a:ext>
            </a:extLst>
          </a:blip>
          <a:srcRect l="11922" r="3" b="3"/>
          <a:stretch/>
        </p:blipFill>
        <p:spPr>
          <a:xfrm>
            <a:off x="6172201" y="1825625"/>
            <a:ext cx="6019800" cy="4562112"/>
          </a:xfrm>
          <a:prstGeom prst="rect">
            <a:avLst/>
          </a:prstGeom>
          <a:noFill/>
        </p:spPr>
      </p:pic>
    </p:spTree>
    <p:extLst>
      <p:ext uri="{BB962C8B-B14F-4D97-AF65-F5344CB8AC3E}">
        <p14:creationId xmlns:p14="http://schemas.microsoft.com/office/powerpoint/2010/main" val="11613340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4847D-7A39-4FF2-AE3F-89B5144E76EE}"/>
              </a:ext>
            </a:extLst>
          </p:cNvPr>
          <p:cNvSpPr>
            <a:spLocks noGrp="1"/>
          </p:cNvSpPr>
          <p:nvPr>
            <p:ph type="title"/>
          </p:nvPr>
        </p:nvSpPr>
        <p:spPr>
          <a:xfrm>
            <a:off x="457199" y="457201"/>
            <a:ext cx="10972800" cy="1143000"/>
          </a:xfrm>
        </p:spPr>
        <p:txBody>
          <a:bodyPr/>
          <a:lstStyle/>
          <a:p>
            <a:r>
              <a:rPr lang="en-US"/>
              <a:t>What is Resilience? </a:t>
            </a:r>
          </a:p>
        </p:txBody>
      </p:sp>
      <p:sp>
        <p:nvSpPr>
          <p:cNvPr id="11" name="Content Placeholder 3">
            <a:extLst>
              <a:ext uri="{FF2B5EF4-FFF2-40B4-BE49-F238E27FC236}">
                <a16:creationId xmlns:a16="http://schemas.microsoft.com/office/drawing/2014/main" id="{53A0E491-5CEB-42B3-873E-A54D568ABA96}"/>
              </a:ext>
            </a:extLst>
          </p:cNvPr>
          <p:cNvSpPr txBox="1">
            <a:spLocks/>
          </p:cNvSpPr>
          <p:nvPr/>
        </p:nvSpPr>
        <p:spPr>
          <a:xfrm>
            <a:off x="822959" y="1371600"/>
            <a:ext cx="10911841" cy="871870"/>
          </a:xfrm>
          <a:prstGeom prst="rect">
            <a:avLst/>
          </a:prstGeom>
        </p:spPr>
        <p:txBody>
          <a:bodyPr wrap="none">
            <a:noAutofit/>
          </a:bodyPr>
          <a:lstStyle>
            <a:lvl1pPr marL="228600" indent="-228600" algn="l" defTabSz="914400" rtl="0" eaLnBrk="1" latinLnBrk="0" hangingPunct="1">
              <a:lnSpc>
                <a:spcPct val="100000"/>
              </a:lnSpc>
              <a:spcBef>
                <a:spcPts val="1000"/>
              </a:spcBef>
              <a:buClr>
                <a:schemeClr val="accent6"/>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1000"/>
              </a:spcBef>
              <a:buClr>
                <a:schemeClr val="accent6"/>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1000"/>
              </a:spcBef>
              <a:buClr>
                <a:schemeClr val="accent6"/>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1000"/>
              </a:spcBef>
              <a:buClr>
                <a:schemeClr val="accent6"/>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1000"/>
              </a:spcBef>
              <a:buClr>
                <a:schemeClr val="accent6"/>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
                <a:srgbClr val="FDBF63"/>
              </a:buClr>
              <a:buSzTx/>
              <a:buFont typeface="Arial" panose="020B0604020202020204" pitchFamily="34" charset="0"/>
              <a:buNone/>
              <a:tabLst/>
              <a:defRPr/>
            </a:pPr>
            <a:r>
              <a:rPr kumimoji="0" lang="en-US" sz="3200" b="1" i="0" u="none" strike="noStrike" kern="1200" cap="none" spc="0" normalizeH="0" baseline="0" noProof="0">
                <a:ln>
                  <a:noFill/>
                </a:ln>
                <a:solidFill>
                  <a:srgbClr val="005F34"/>
                </a:solidFill>
                <a:effectLst/>
                <a:uLnTx/>
                <a:uFillTx/>
                <a:latin typeface="Arial Black" panose="020B0A04020102020204" pitchFamily="34" charset="0"/>
                <a:ea typeface="+mn-ea"/>
                <a:cs typeface="+mn-cs"/>
              </a:rPr>
              <a:t>Resilience</a:t>
            </a:r>
            <a:r>
              <a:rPr kumimoji="0" lang="en-US" sz="3200" b="1" i="0" u="none" strike="noStrike" kern="1200" cap="none" spc="0" normalizeH="0" baseline="0" noProof="0">
                <a:ln>
                  <a:noFill/>
                </a:ln>
                <a:solidFill>
                  <a:srgbClr val="005F34"/>
                </a:solidFill>
                <a:effectLst/>
                <a:uLnTx/>
                <a:uFillTx/>
                <a:latin typeface="Arial" panose="020B0604020202020204"/>
                <a:ea typeface="+mn-ea"/>
                <a:cs typeface="+mn-cs"/>
              </a:rPr>
              <a:t> </a:t>
            </a:r>
            <a:r>
              <a:rPr kumimoji="0" lang="en-US" sz="3200" b="0" i="0" u="none" strike="noStrike" kern="1200" cap="none" spc="0" normalizeH="0" baseline="0" noProof="0">
                <a:ln>
                  <a:noFill/>
                </a:ln>
                <a:solidFill>
                  <a:srgbClr val="005F34"/>
                </a:solidFill>
                <a:effectLst/>
                <a:uLnTx/>
                <a:uFillTx/>
                <a:latin typeface="Arial" panose="020B0604020202020204"/>
                <a:ea typeface="+mn-ea"/>
                <a:cs typeface="+mn-cs"/>
              </a:rPr>
              <a:t>is the ability to: </a:t>
            </a:r>
          </a:p>
          <a:p>
            <a:pPr marL="0" marR="0" lvl="0" indent="0" algn="l" defTabSz="914400" rtl="0" eaLnBrk="1" fontAlgn="auto" latinLnBrk="0" hangingPunct="1">
              <a:lnSpc>
                <a:spcPct val="100000"/>
              </a:lnSpc>
              <a:spcBef>
                <a:spcPts val="600"/>
              </a:spcBef>
              <a:spcAft>
                <a:spcPts val="0"/>
              </a:spcAft>
              <a:buClr>
                <a:srgbClr val="FDBF63"/>
              </a:buClr>
              <a:buSzTx/>
              <a:buFont typeface="Arial" panose="020B0604020202020204" pitchFamily="34" charset="0"/>
              <a:buNone/>
              <a:tabLst/>
              <a:defRPr/>
            </a:pPr>
            <a:endParaRPr kumimoji="0" lang="en-US" sz="2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Rectangle 2">
            <a:extLst>
              <a:ext uri="{FF2B5EF4-FFF2-40B4-BE49-F238E27FC236}">
                <a16:creationId xmlns:a16="http://schemas.microsoft.com/office/drawing/2014/main" id="{6EE31BDB-82F7-48B1-9123-8E51CB5B62BF}"/>
              </a:ext>
            </a:extLst>
          </p:cNvPr>
          <p:cNvSpPr/>
          <p:nvPr/>
        </p:nvSpPr>
        <p:spPr>
          <a:xfrm>
            <a:off x="1358900" y="2243470"/>
            <a:ext cx="9651999" cy="1143000"/>
          </a:xfrm>
          <a:prstGeom prst="rect">
            <a:avLst/>
          </a:prstGeom>
          <a:solidFill>
            <a:srgbClr val="005F34">
              <a:alpha val="6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23" name="Group 22">
            <a:extLst>
              <a:ext uri="{FF2B5EF4-FFF2-40B4-BE49-F238E27FC236}">
                <a16:creationId xmlns:a16="http://schemas.microsoft.com/office/drawing/2014/main" id="{1878C4C8-7E69-4FBD-8101-0F8AB3E1D579}"/>
              </a:ext>
            </a:extLst>
          </p:cNvPr>
          <p:cNvGrpSpPr/>
          <p:nvPr/>
        </p:nvGrpSpPr>
        <p:grpSpPr>
          <a:xfrm>
            <a:off x="1383392" y="2430250"/>
            <a:ext cx="9360808" cy="769441"/>
            <a:chOff x="1650092" y="2434681"/>
            <a:chExt cx="9360808" cy="769441"/>
          </a:xfrm>
        </p:grpSpPr>
        <p:sp>
          <p:nvSpPr>
            <p:cNvPr id="16" name="TextBox 15">
              <a:extLst>
                <a:ext uri="{FF2B5EF4-FFF2-40B4-BE49-F238E27FC236}">
                  <a16:creationId xmlns:a16="http://schemas.microsoft.com/office/drawing/2014/main" id="{C18FD769-1590-4BE3-A1AE-167C7FBF9A47}"/>
                </a:ext>
              </a:extLst>
            </p:cNvPr>
            <p:cNvSpPr txBox="1"/>
            <p:nvPr/>
          </p:nvSpPr>
          <p:spPr>
            <a:xfrm>
              <a:off x="1650092" y="2465458"/>
              <a:ext cx="1320800" cy="707886"/>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FFFF"/>
                  </a:solidFill>
                  <a:effectLst/>
                  <a:uLnTx/>
                  <a:uFillTx/>
                  <a:latin typeface="Arial Black" panose="020B0A04020102020204" pitchFamily="34" charset="0"/>
                  <a:ea typeface="+mn-ea"/>
                  <a:cs typeface="+mn-cs"/>
                </a:rPr>
                <a:t>1</a:t>
              </a:r>
            </a:p>
          </p:txBody>
        </p:sp>
        <p:sp>
          <p:nvSpPr>
            <p:cNvPr id="20" name="TextBox 19">
              <a:extLst>
                <a:ext uri="{FF2B5EF4-FFF2-40B4-BE49-F238E27FC236}">
                  <a16:creationId xmlns:a16="http://schemas.microsoft.com/office/drawing/2014/main" id="{3FF3EE2D-FD01-4B9C-A728-03DB4A7DE82C}"/>
                </a:ext>
              </a:extLst>
            </p:cNvPr>
            <p:cNvSpPr txBox="1"/>
            <p:nvPr/>
          </p:nvSpPr>
          <p:spPr>
            <a:xfrm>
              <a:off x="2946400" y="2434681"/>
              <a:ext cx="8064500" cy="769441"/>
            </a:xfrm>
            <a:prstGeom prst="rect">
              <a:avLst/>
            </a:prstGeom>
            <a:noFill/>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5F34"/>
                  </a:solidFill>
                  <a:effectLst/>
                  <a:highlight>
                    <a:srgbClr val="BED838"/>
                  </a:highlight>
                  <a:uLnTx/>
                  <a:uFillTx/>
                  <a:latin typeface="Arial" panose="020B0604020202020204"/>
                  <a:ea typeface="+mn-ea"/>
                  <a:cs typeface="+mn-cs"/>
                </a:rPr>
                <a:t>BEFORE EVENT</a:t>
              </a:r>
              <a:br>
                <a:rPr kumimoji="0" lang="en-US" sz="2800" b="0" i="0" u="none" strike="noStrike" kern="1200" cap="none" spc="0" normalizeH="0" baseline="0" noProof="0">
                  <a:ln>
                    <a:noFill/>
                  </a:ln>
                  <a:solidFill>
                    <a:srgbClr val="FFFFFF"/>
                  </a:solidFill>
                  <a:effectLst/>
                  <a:uLnTx/>
                  <a:uFillTx/>
                  <a:latin typeface="Arial" panose="020B0604020202020204"/>
                  <a:ea typeface="+mn-ea"/>
                  <a:cs typeface="+mn-cs"/>
                </a:rPr>
              </a:br>
              <a:r>
                <a:rPr kumimoji="0" lang="en-US" sz="2800" b="0" i="0" u="none" strike="noStrike" kern="1200" cap="none" spc="0" normalizeH="0" baseline="0" noProof="0">
                  <a:ln>
                    <a:noFill/>
                  </a:ln>
                  <a:solidFill>
                    <a:srgbClr val="FFFFFF"/>
                  </a:solidFill>
                  <a:effectLst/>
                  <a:uLnTx/>
                  <a:uFillTx/>
                  <a:latin typeface="Arial" panose="020B0604020202020204"/>
                  <a:ea typeface="+mn-ea"/>
                  <a:cs typeface="+mn-cs"/>
                </a:rPr>
                <a:t>Prepare for and Adapt to changing conditions</a:t>
              </a:r>
            </a:p>
          </p:txBody>
        </p:sp>
      </p:grpSp>
      <p:grpSp>
        <p:nvGrpSpPr>
          <p:cNvPr id="24" name="Group 23">
            <a:extLst>
              <a:ext uri="{FF2B5EF4-FFF2-40B4-BE49-F238E27FC236}">
                <a16:creationId xmlns:a16="http://schemas.microsoft.com/office/drawing/2014/main" id="{5B5CC853-BC02-4CA4-AC3A-3A39CC4DA307}"/>
              </a:ext>
            </a:extLst>
          </p:cNvPr>
          <p:cNvGrpSpPr/>
          <p:nvPr/>
        </p:nvGrpSpPr>
        <p:grpSpPr>
          <a:xfrm>
            <a:off x="1358900" y="3390752"/>
            <a:ext cx="9651999" cy="1143000"/>
            <a:chOff x="1625600" y="3395183"/>
            <a:chExt cx="9651999" cy="1143000"/>
          </a:xfrm>
        </p:grpSpPr>
        <p:sp>
          <p:nvSpPr>
            <p:cNvPr id="14" name="Rectangle 13">
              <a:extLst>
                <a:ext uri="{FF2B5EF4-FFF2-40B4-BE49-F238E27FC236}">
                  <a16:creationId xmlns:a16="http://schemas.microsoft.com/office/drawing/2014/main" id="{1CC8426F-63E0-435F-AE77-ADCC3577F0CB}"/>
                </a:ext>
              </a:extLst>
            </p:cNvPr>
            <p:cNvSpPr/>
            <p:nvPr/>
          </p:nvSpPr>
          <p:spPr>
            <a:xfrm>
              <a:off x="1625600" y="3395183"/>
              <a:ext cx="9651999" cy="1143000"/>
            </a:xfrm>
            <a:prstGeom prst="rect">
              <a:avLst/>
            </a:prstGeom>
            <a:solidFill>
              <a:srgbClr val="005F34">
                <a:alpha val="85098"/>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8" name="TextBox 17">
              <a:extLst>
                <a:ext uri="{FF2B5EF4-FFF2-40B4-BE49-F238E27FC236}">
                  <a16:creationId xmlns:a16="http://schemas.microsoft.com/office/drawing/2014/main" id="{DCEF7994-5488-4C5A-A551-75712B0487CD}"/>
                </a:ext>
              </a:extLst>
            </p:cNvPr>
            <p:cNvSpPr txBox="1"/>
            <p:nvPr/>
          </p:nvSpPr>
          <p:spPr>
            <a:xfrm>
              <a:off x="1625600" y="3612740"/>
              <a:ext cx="1320800"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FFFF"/>
                  </a:solidFill>
                  <a:effectLst/>
                  <a:uLnTx/>
                  <a:uFillTx/>
                  <a:latin typeface="Arial Black" panose="020B0A04020102020204" pitchFamily="34" charset="0"/>
                  <a:ea typeface="+mn-ea"/>
                  <a:cs typeface="+mn-cs"/>
                </a:rPr>
                <a:t>2</a:t>
              </a:r>
            </a:p>
          </p:txBody>
        </p:sp>
        <p:sp>
          <p:nvSpPr>
            <p:cNvPr id="21" name="TextBox 20">
              <a:extLst>
                <a:ext uri="{FF2B5EF4-FFF2-40B4-BE49-F238E27FC236}">
                  <a16:creationId xmlns:a16="http://schemas.microsoft.com/office/drawing/2014/main" id="{91B12C92-EE5D-4388-97AB-2086A3C9F8CD}"/>
                </a:ext>
              </a:extLst>
            </p:cNvPr>
            <p:cNvSpPr txBox="1"/>
            <p:nvPr/>
          </p:nvSpPr>
          <p:spPr>
            <a:xfrm>
              <a:off x="2970892" y="3581963"/>
              <a:ext cx="6870700"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5F34"/>
                  </a:solidFill>
                  <a:effectLst/>
                  <a:highlight>
                    <a:srgbClr val="BED838"/>
                  </a:highlight>
                  <a:uLnTx/>
                  <a:uFillTx/>
                  <a:latin typeface="Arial" panose="020B0604020202020204"/>
                  <a:ea typeface="+mn-ea"/>
                  <a:cs typeface="+mn-cs"/>
                </a:rPr>
                <a:t>DURING EVENT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Arial" panose="020B0604020202020204"/>
                  <a:ea typeface="+mn-ea"/>
                  <a:cs typeface="+mn-cs"/>
                </a:rPr>
                <a:t>Withstand</a:t>
              </a:r>
            </a:p>
          </p:txBody>
        </p:sp>
      </p:grpSp>
      <p:grpSp>
        <p:nvGrpSpPr>
          <p:cNvPr id="25" name="Group 24">
            <a:extLst>
              <a:ext uri="{FF2B5EF4-FFF2-40B4-BE49-F238E27FC236}">
                <a16:creationId xmlns:a16="http://schemas.microsoft.com/office/drawing/2014/main" id="{6BD80084-5C64-45EC-92FD-974D8BFE0E24}"/>
              </a:ext>
            </a:extLst>
          </p:cNvPr>
          <p:cNvGrpSpPr/>
          <p:nvPr/>
        </p:nvGrpSpPr>
        <p:grpSpPr>
          <a:xfrm>
            <a:off x="1358900" y="4533752"/>
            <a:ext cx="9651999" cy="1143000"/>
            <a:chOff x="1625600" y="4538183"/>
            <a:chExt cx="9651999" cy="1143000"/>
          </a:xfrm>
        </p:grpSpPr>
        <p:sp>
          <p:nvSpPr>
            <p:cNvPr id="15" name="Rectangle 14">
              <a:extLst>
                <a:ext uri="{FF2B5EF4-FFF2-40B4-BE49-F238E27FC236}">
                  <a16:creationId xmlns:a16="http://schemas.microsoft.com/office/drawing/2014/main" id="{69D6222E-18A1-4941-968B-00C46EEDCBB4}"/>
                </a:ext>
              </a:extLst>
            </p:cNvPr>
            <p:cNvSpPr/>
            <p:nvPr/>
          </p:nvSpPr>
          <p:spPr>
            <a:xfrm>
              <a:off x="1625600" y="4538183"/>
              <a:ext cx="9651999" cy="1143000"/>
            </a:xfrm>
            <a:prstGeom prst="rect">
              <a:avLst/>
            </a:prstGeom>
            <a:solidFill>
              <a:srgbClr val="005F3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id="{D4926B87-4E28-47A7-8DBF-0AEB05C6F256}"/>
                </a:ext>
              </a:extLst>
            </p:cNvPr>
            <p:cNvSpPr txBox="1"/>
            <p:nvPr/>
          </p:nvSpPr>
          <p:spPr>
            <a:xfrm>
              <a:off x="1625600" y="4755740"/>
              <a:ext cx="1320800"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FFFF"/>
                  </a:solidFill>
                  <a:effectLst/>
                  <a:uLnTx/>
                  <a:uFillTx/>
                  <a:latin typeface="Arial Black" panose="020B0A04020102020204" pitchFamily="34" charset="0"/>
                  <a:ea typeface="+mn-ea"/>
                  <a:cs typeface="+mn-cs"/>
                </a:rPr>
                <a:t>3</a:t>
              </a:r>
            </a:p>
          </p:txBody>
        </p:sp>
        <p:sp>
          <p:nvSpPr>
            <p:cNvPr id="22" name="TextBox 21">
              <a:extLst>
                <a:ext uri="{FF2B5EF4-FFF2-40B4-BE49-F238E27FC236}">
                  <a16:creationId xmlns:a16="http://schemas.microsoft.com/office/drawing/2014/main" id="{1C6D2D90-81CE-441C-BC5E-275A010062D4}"/>
                </a:ext>
              </a:extLst>
            </p:cNvPr>
            <p:cNvSpPr txBox="1"/>
            <p:nvPr/>
          </p:nvSpPr>
          <p:spPr>
            <a:xfrm>
              <a:off x="2970892" y="4724963"/>
              <a:ext cx="8040008"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5F34"/>
                  </a:solidFill>
                  <a:effectLst/>
                  <a:highlight>
                    <a:srgbClr val="BED838"/>
                  </a:highlight>
                  <a:uLnTx/>
                  <a:uFillTx/>
                  <a:latin typeface="Arial" panose="020B0604020202020204"/>
                  <a:ea typeface="+mn-ea"/>
                  <a:cs typeface="+mn-cs"/>
                </a:rPr>
                <a:t>AFTER EVENT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Arial" panose="020B0604020202020204"/>
                  <a:ea typeface="+mn-ea"/>
                  <a:cs typeface="+mn-cs"/>
                </a:rPr>
                <a:t>Respond to and recover rapidly from disruptions</a:t>
              </a:r>
            </a:p>
          </p:txBody>
        </p:sp>
      </p:grpSp>
    </p:spTree>
    <p:custDataLst>
      <p:custData r:id="rId1"/>
      <p:custData r:id="rId2"/>
    </p:custDataLst>
    <p:extLst>
      <p:ext uri="{BB962C8B-B14F-4D97-AF65-F5344CB8AC3E}">
        <p14:creationId xmlns:p14="http://schemas.microsoft.com/office/powerpoint/2010/main" val="10842941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map of the state of new jersey&#10;&#10;Description automatically generated">
            <a:extLst>
              <a:ext uri="{FF2B5EF4-FFF2-40B4-BE49-F238E27FC236}">
                <a16:creationId xmlns:a16="http://schemas.microsoft.com/office/drawing/2014/main" id="{43761387-2645-446A-B6A5-879F77313A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6494" y="153306"/>
            <a:ext cx="3272475" cy="6191628"/>
          </a:xfrm>
          <a:prstGeom prst="rect">
            <a:avLst/>
          </a:prstGeom>
        </p:spPr>
      </p:pic>
      <p:cxnSp>
        <p:nvCxnSpPr>
          <p:cNvPr id="6" name="Straight Connector 5">
            <a:extLst>
              <a:ext uri="{FF2B5EF4-FFF2-40B4-BE49-F238E27FC236}">
                <a16:creationId xmlns:a16="http://schemas.microsoft.com/office/drawing/2014/main" id="{6D9F5E54-3ABA-2438-8BD3-4FB15DC9F84C}"/>
              </a:ext>
            </a:extLst>
          </p:cNvPr>
          <p:cNvCxnSpPr>
            <a:cxnSpLocks/>
          </p:cNvCxnSpPr>
          <p:nvPr/>
        </p:nvCxnSpPr>
        <p:spPr>
          <a:xfrm flipH="1">
            <a:off x="3544332" y="3286125"/>
            <a:ext cx="2123043" cy="0"/>
          </a:xfrm>
          <a:prstGeom prst="line">
            <a:avLst/>
          </a:prstGeom>
          <a:ln w="38100">
            <a:solidFill>
              <a:srgbClr val="71BDB3"/>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4083FBD-A626-ECBF-0A86-484547F142C2}"/>
              </a:ext>
            </a:extLst>
          </p:cNvPr>
          <p:cNvCxnSpPr>
            <a:cxnSpLocks/>
          </p:cNvCxnSpPr>
          <p:nvPr/>
        </p:nvCxnSpPr>
        <p:spPr>
          <a:xfrm flipH="1">
            <a:off x="6742079" y="5187430"/>
            <a:ext cx="2087596" cy="0"/>
          </a:xfrm>
          <a:prstGeom prst="line">
            <a:avLst/>
          </a:prstGeom>
          <a:ln w="38100">
            <a:solidFill>
              <a:srgbClr val="0F6036"/>
            </a:solidFill>
            <a:prstDash val="sysDot"/>
            <a:tailEnd type="none"/>
          </a:ln>
        </p:spPr>
        <p:style>
          <a:lnRef idx="1">
            <a:schemeClr val="accent1"/>
          </a:lnRef>
          <a:fillRef idx="0">
            <a:schemeClr val="accent1"/>
          </a:fillRef>
          <a:effectRef idx="0">
            <a:schemeClr val="accent1"/>
          </a:effectRef>
          <a:fontRef idx="minor">
            <a:schemeClr val="tx1"/>
          </a:fontRef>
        </p:style>
      </p:cxnSp>
      <p:pic>
        <p:nvPicPr>
          <p:cNvPr id="20" name="Picture 19" descr="A blue and black sign with white text&#10;&#10;Description automatically generated">
            <a:extLst>
              <a:ext uri="{FF2B5EF4-FFF2-40B4-BE49-F238E27FC236}">
                <a16:creationId xmlns:a16="http://schemas.microsoft.com/office/drawing/2014/main" id="{4394F207-788B-41B7-A905-D7C33B000B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705756"/>
            <a:ext cx="3272475" cy="3815579"/>
          </a:xfrm>
          <a:prstGeom prst="rect">
            <a:avLst/>
          </a:prstGeom>
        </p:spPr>
      </p:pic>
      <p:pic>
        <p:nvPicPr>
          <p:cNvPr id="22" name="Picture 21" descr="A green and black sign with white text&#10;&#10;Description automatically generated">
            <a:extLst>
              <a:ext uri="{FF2B5EF4-FFF2-40B4-BE49-F238E27FC236}">
                <a16:creationId xmlns:a16="http://schemas.microsoft.com/office/drawing/2014/main" id="{A21D9B87-2B73-4D88-AE2A-DD7220D287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43102" y="2534557"/>
            <a:ext cx="3410236" cy="3666218"/>
          </a:xfrm>
          <a:prstGeom prst="rect">
            <a:avLst/>
          </a:prstGeom>
        </p:spPr>
      </p:pic>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bg object 16">
            <a:extLst>
              <a:ext uri="{FF2B5EF4-FFF2-40B4-BE49-F238E27FC236}">
                <a16:creationId xmlns:a16="http://schemas.microsoft.com/office/drawing/2014/main" id="{B49732AB-86AF-04CB-04D0-A7F8F0BCE0BE}"/>
              </a:ext>
            </a:extLst>
          </p:cNvPr>
          <p:cNvSpPr/>
          <p:nvPr/>
        </p:nvSpPr>
        <p:spPr>
          <a:xfrm>
            <a:off x="2777006" y="3293945"/>
            <a:ext cx="614680" cy="752475"/>
          </a:xfrm>
          <a:custGeom>
            <a:avLst/>
            <a:gdLst/>
            <a:ahLst/>
            <a:cxnLst/>
            <a:rect l="l" t="t" r="r" b="b"/>
            <a:pathLst>
              <a:path w="614679" h="752475">
                <a:moveTo>
                  <a:pt x="604126" y="0"/>
                </a:moveTo>
                <a:lnTo>
                  <a:pt x="0" y="752170"/>
                </a:lnTo>
                <a:lnTo>
                  <a:pt x="614629" y="752170"/>
                </a:lnTo>
                <a:lnTo>
                  <a:pt x="604126" y="0"/>
                </a:lnTo>
                <a:close/>
              </a:path>
            </a:pathLst>
          </a:custGeom>
          <a:solidFill>
            <a:srgbClr val="2C7E68">
              <a:alpha val="50000"/>
            </a:srgbClr>
          </a:solidFill>
        </p:spPr>
        <p:txBody>
          <a:bodyPr wrap="square" lIns="0" tIns="0" rIns="0" bIns="0" rtlCol="0"/>
          <a:lstStyle/>
          <a:p>
            <a:endParaRPr/>
          </a:p>
        </p:txBody>
      </p:sp>
      <p:sp>
        <p:nvSpPr>
          <p:cNvPr id="55" name="bg object 17">
            <a:extLst>
              <a:ext uri="{FF2B5EF4-FFF2-40B4-BE49-F238E27FC236}">
                <a16:creationId xmlns:a16="http://schemas.microsoft.com/office/drawing/2014/main" id="{E6AE39A0-B9D8-5792-07E6-4AA8F11B907F}"/>
              </a:ext>
            </a:extLst>
          </p:cNvPr>
          <p:cNvSpPr/>
          <p:nvPr/>
        </p:nvSpPr>
        <p:spPr>
          <a:xfrm>
            <a:off x="8245886" y="1769819"/>
            <a:ext cx="614680" cy="752475"/>
          </a:xfrm>
          <a:custGeom>
            <a:avLst/>
            <a:gdLst/>
            <a:ahLst/>
            <a:cxnLst/>
            <a:rect l="l" t="t" r="r" b="b"/>
            <a:pathLst>
              <a:path w="614679" h="752475">
                <a:moveTo>
                  <a:pt x="604126" y="0"/>
                </a:moveTo>
                <a:lnTo>
                  <a:pt x="0" y="752170"/>
                </a:lnTo>
                <a:lnTo>
                  <a:pt x="614629" y="752170"/>
                </a:lnTo>
                <a:lnTo>
                  <a:pt x="604126" y="0"/>
                </a:lnTo>
                <a:close/>
              </a:path>
            </a:pathLst>
          </a:custGeom>
          <a:solidFill>
            <a:srgbClr val="71BD13">
              <a:alpha val="50000"/>
            </a:srgbClr>
          </a:solidFill>
        </p:spPr>
        <p:txBody>
          <a:bodyPr wrap="square" lIns="0" tIns="0" rIns="0" bIns="0" rtlCol="0"/>
          <a:lstStyle/>
          <a:p>
            <a:endParaRPr/>
          </a:p>
        </p:txBody>
      </p:sp>
      <p:sp>
        <p:nvSpPr>
          <p:cNvPr id="56" name="bg object 18">
            <a:extLst>
              <a:ext uri="{FF2B5EF4-FFF2-40B4-BE49-F238E27FC236}">
                <a16:creationId xmlns:a16="http://schemas.microsoft.com/office/drawing/2014/main" id="{E5C702DA-C3E5-DED2-0D71-B2E93137F96D}"/>
              </a:ext>
            </a:extLst>
          </p:cNvPr>
          <p:cNvSpPr/>
          <p:nvPr/>
        </p:nvSpPr>
        <p:spPr>
          <a:xfrm>
            <a:off x="5515426" y="2512095"/>
            <a:ext cx="614680" cy="772160"/>
          </a:xfrm>
          <a:custGeom>
            <a:avLst/>
            <a:gdLst/>
            <a:ahLst/>
            <a:cxnLst/>
            <a:rect l="l" t="t" r="r" b="b"/>
            <a:pathLst>
              <a:path w="614679" h="772160">
                <a:moveTo>
                  <a:pt x="604126" y="0"/>
                </a:moveTo>
                <a:lnTo>
                  <a:pt x="0" y="771956"/>
                </a:lnTo>
                <a:lnTo>
                  <a:pt x="614629" y="771956"/>
                </a:lnTo>
                <a:lnTo>
                  <a:pt x="604126" y="0"/>
                </a:lnTo>
                <a:close/>
              </a:path>
            </a:pathLst>
          </a:custGeom>
          <a:solidFill>
            <a:srgbClr val="71BDB3">
              <a:alpha val="50000"/>
            </a:srgbClr>
          </a:solidFill>
        </p:spPr>
        <p:txBody>
          <a:bodyPr wrap="square" lIns="0" tIns="0" rIns="0" bIns="0" rtlCol="0"/>
          <a:lstStyle/>
          <a:p>
            <a:endParaRPr/>
          </a:p>
        </p:txBody>
      </p:sp>
      <p:sp>
        <p:nvSpPr>
          <p:cNvPr id="57" name="bg object 19">
            <a:extLst>
              <a:ext uri="{FF2B5EF4-FFF2-40B4-BE49-F238E27FC236}">
                <a16:creationId xmlns:a16="http://schemas.microsoft.com/office/drawing/2014/main" id="{FFA6127C-F00E-80B8-A712-794AD948EA6E}"/>
              </a:ext>
            </a:extLst>
          </p:cNvPr>
          <p:cNvSpPr/>
          <p:nvPr/>
        </p:nvSpPr>
        <p:spPr>
          <a:xfrm>
            <a:off x="649877" y="4026330"/>
            <a:ext cx="2729230" cy="2375535"/>
          </a:xfrm>
          <a:custGeom>
            <a:avLst/>
            <a:gdLst/>
            <a:ahLst/>
            <a:cxnLst/>
            <a:rect l="l" t="t" r="r" b="b"/>
            <a:pathLst>
              <a:path w="2729229" h="2375535">
                <a:moveTo>
                  <a:pt x="2728861" y="0"/>
                </a:moveTo>
                <a:lnTo>
                  <a:pt x="0" y="0"/>
                </a:lnTo>
                <a:lnTo>
                  <a:pt x="0" y="2375255"/>
                </a:lnTo>
                <a:lnTo>
                  <a:pt x="2728861" y="2375255"/>
                </a:lnTo>
                <a:lnTo>
                  <a:pt x="2728861" y="0"/>
                </a:lnTo>
                <a:close/>
              </a:path>
            </a:pathLst>
          </a:custGeom>
          <a:solidFill>
            <a:srgbClr val="005F34"/>
          </a:solidFill>
        </p:spPr>
        <p:txBody>
          <a:bodyPr wrap="square" lIns="0" tIns="0" rIns="0" bIns="0" rtlCol="0"/>
          <a:lstStyle/>
          <a:p>
            <a:endParaRPr/>
          </a:p>
        </p:txBody>
      </p:sp>
      <p:sp>
        <p:nvSpPr>
          <p:cNvPr id="58" name="bg object 20">
            <a:extLst>
              <a:ext uri="{FF2B5EF4-FFF2-40B4-BE49-F238E27FC236}">
                <a16:creationId xmlns:a16="http://schemas.microsoft.com/office/drawing/2014/main" id="{D063E723-1B4B-14B3-F4EB-3FDD06A1E053}"/>
              </a:ext>
            </a:extLst>
          </p:cNvPr>
          <p:cNvSpPr/>
          <p:nvPr/>
        </p:nvSpPr>
        <p:spPr>
          <a:xfrm>
            <a:off x="3378739" y="3284053"/>
            <a:ext cx="2729230" cy="3117850"/>
          </a:xfrm>
          <a:custGeom>
            <a:avLst/>
            <a:gdLst/>
            <a:ahLst/>
            <a:cxnLst/>
            <a:rect l="l" t="t" r="r" b="b"/>
            <a:pathLst>
              <a:path w="2729229" h="3117850">
                <a:moveTo>
                  <a:pt x="2728861" y="0"/>
                </a:moveTo>
                <a:lnTo>
                  <a:pt x="0" y="0"/>
                </a:lnTo>
                <a:lnTo>
                  <a:pt x="0" y="3117532"/>
                </a:lnTo>
                <a:lnTo>
                  <a:pt x="2728861" y="3117532"/>
                </a:lnTo>
                <a:lnTo>
                  <a:pt x="2728861" y="0"/>
                </a:lnTo>
                <a:close/>
              </a:path>
            </a:pathLst>
          </a:custGeom>
          <a:solidFill>
            <a:srgbClr val="2C7E68"/>
          </a:solidFill>
        </p:spPr>
        <p:txBody>
          <a:bodyPr wrap="square" lIns="0" tIns="0" rIns="0" bIns="0" rtlCol="0"/>
          <a:lstStyle/>
          <a:p>
            <a:endParaRPr/>
          </a:p>
        </p:txBody>
      </p:sp>
      <p:sp>
        <p:nvSpPr>
          <p:cNvPr id="59" name="bg object 21">
            <a:extLst>
              <a:ext uri="{FF2B5EF4-FFF2-40B4-BE49-F238E27FC236}">
                <a16:creationId xmlns:a16="http://schemas.microsoft.com/office/drawing/2014/main" id="{8213E186-2398-5EA6-3094-F28588D03CEC}"/>
              </a:ext>
            </a:extLst>
          </p:cNvPr>
          <p:cNvSpPr/>
          <p:nvPr/>
        </p:nvSpPr>
        <p:spPr>
          <a:xfrm>
            <a:off x="6107613" y="2521989"/>
            <a:ext cx="2729230" cy="3879850"/>
          </a:xfrm>
          <a:custGeom>
            <a:avLst/>
            <a:gdLst/>
            <a:ahLst/>
            <a:cxnLst/>
            <a:rect l="l" t="t" r="r" b="b"/>
            <a:pathLst>
              <a:path w="2729229" h="3879850">
                <a:moveTo>
                  <a:pt x="2728861" y="0"/>
                </a:moveTo>
                <a:lnTo>
                  <a:pt x="0" y="0"/>
                </a:lnTo>
                <a:lnTo>
                  <a:pt x="0" y="3879596"/>
                </a:lnTo>
                <a:lnTo>
                  <a:pt x="2728861" y="3879596"/>
                </a:lnTo>
                <a:lnTo>
                  <a:pt x="2728861" y="0"/>
                </a:lnTo>
                <a:close/>
              </a:path>
            </a:pathLst>
          </a:custGeom>
          <a:solidFill>
            <a:srgbClr val="71BDB3"/>
          </a:solidFill>
        </p:spPr>
        <p:txBody>
          <a:bodyPr wrap="square" lIns="0" tIns="0" rIns="0" bIns="0" rtlCol="0"/>
          <a:lstStyle/>
          <a:p>
            <a:endParaRPr/>
          </a:p>
        </p:txBody>
      </p:sp>
      <p:sp>
        <p:nvSpPr>
          <p:cNvPr id="60" name="bg object 22">
            <a:extLst>
              <a:ext uri="{FF2B5EF4-FFF2-40B4-BE49-F238E27FC236}">
                <a16:creationId xmlns:a16="http://schemas.microsoft.com/office/drawing/2014/main" id="{6C27616E-3B14-DA69-C58E-FF0164908248}"/>
              </a:ext>
            </a:extLst>
          </p:cNvPr>
          <p:cNvSpPr/>
          <p:nvPr/>
        </p:nvSpPr>
        <p:spPr>
          <a:xfrm>
            <a:off x="8836475" y="1769832"/>
            <a:ext cx="2729230" cy="4632325"/>
          </a:xfrm>
          <a:custGeom>
            <a:avLst/>
            <a:gdLst/>
            <a:ahLst/>
            <a:cxnLst/>
            <a:rect l="l" t="t" r="r" b="b"/>
            <a:pathLst>
              <a:path w="2729229" h="4632325">
                <a:moveTo>
                  <a:pt x="2728861" y="0"/>
                </a:moveTo>
                <a:lnTo>
                  <a:pt x="0" y="0"/>
                </a:lnTo>
                <a:lnTo>
                  <a:pt x="0" y="4631753"/>
                </a:lnTo>
                <a:lnTo>
                  <a:pt x="2728861" y="4631753"/>
                </a:lnTo>
                <a:lnTo>
                  <a:pt x="2728861" y="0"/>
                </a:lnTo>
                <a:close/>
              </a:path>
            </a:pathLst>
          </a:custGeom>
          <a:solidFill>
            <a:srgbClr val="71BD13"/>
          </a:solidFill>
        </p:spPr>
        <p:txBody>
          <a:bodyPr wrap="square" lIns="0" tIns="0" rIns="0" bIns="0" rtlCol="0"/>
          <a:lstStyle/>
          <a:p>
            <a:endParaRPr/>
          </a:p>
        </p:txBody>
      </p:sp>
      <p:sp>
        <p:nvSpPr>
          <p:cNvPr id="61" name="object 2">
            <a:extLst>
              <a:ext uri="{FF2B5EF4-FFF2-40B4-BE49-F238E27FC236}">
                <a16:creationId xmlns:a16="http://schemas.microsoft.com/office/drawing/2014/main" id="{3FE5197F-3D7E-BF8B-2052-04A91D807481}"/>
              </a:ext>
            </a:extLst>
          </p:cNvPr>
          <p:cNvSpPr txBox="1"/>
          <p:nvPr/>
        </p:nvSpPr>
        <p:spPr>
          <a:xfrm>
            <a:off x="3366044" y="3008105"/>
            <a:ext cx="1494947" cy="319959"/>
          </a:xfrm>
          <a:prstGeom prst="rect">
            <a:avLst/>
          </a:prstGeom>
        </p:spPr>
        <p:txBody>
          <a:bodyPr vert="horz" wrap="square" lIns="0" tIns="12065" rIns="0" bIns="0" rtlCol="0">
            <a:spAutoFit/>
          </a:bodyPr>
          <a:lstStyle/>
          <a:p>
            <a:pPr marL="12700">
              <a:lnSpc>
                <a:spcPct val="100000"/>
              </a:lnSpc>
              <a:spcBef>
                <a:spcPts val="95"/>
              </a:spcBef>
            </a:pPr>
            <a:r>
              <a:rPr sz="2000" b="1" spc="-10">
                <a:solidFill>
                  <a:srgbClr val="2C7E68"/>
                </a:solidFill>
                <a:latin typeface="Arial"/>
                <a:cs typeface="Arial"/>
              </a:rPr>
              <a:t>Activities</a:t>
            </a:r>
            <a:endParaRPr sz="2000">
              <a:latin typeface="Arial"/>
              <a:cs typeface="Arial"/>
            </a:endParaRPr>
          </a:p>
        </p:txBody>
      </p:sp>
      <p:sp>
        <p:nvSpPr>
          <p:cNvPr id="62" name="object 3">
            <a:extLst>
              <a:ext uri="{FF2B5EF4-FFF2-40B4-BE49-F238E27FC236}">
                <a16:creationId xmlns:a16="http://schemas.microsoft.com/office/drawing/2014/main" id="{9DEE943F-7E0A-EBBC-B7DB-4A0FD6843CF4}"/>
              </a:ext>
            </a:extLst>
          </p:cNvPr>
          <p:cNvSpPr txBox="1"/>
          <p:nvPr/>
        </p:nvSpPr>
        <p:spPr>
          <a:xfrm>
            <a:off x="627675" y="3716285"/>
            <a:ext cx="1023842" cy="319959"/>
          </a:xfrm>
          <a:prstGeom prst="rect">
            <a:avLst/>
          </a:prstGeom>
        </p:spPr>
        <p:txBody>
          <a:bodyPr vert="horz" wrap="square" lIns="0" tIns="12065" rIns="0" bIns="0" rtlCol="0">
            <a:spAutoFit/>
          </a:bodyPr>
          <a:lstStyle/>
          <a:p>
            <a:pPr marL="12700">
              <a:lnSpc>
                <a:spcPct val="100000"/>
              </a:lnSpc>
              <a:spcBef>
                <a:spcPts val="95"/>
              </a:spcBef>
            </a:pPr>
            <a:r>
              <a:rPr sz="2000" b="1" spc="-10">
                <a:solidFill>
                  <a:srgbClr val="005F34"/>
                </a:solidFill>
                <a:latin typeface="Arial"/>
                <a:cs typeface="Arial"/>
              </a:rPr>
              <a:t>Inputs</a:t>
            </a:r>
            <a:endParaRPr sz="2000">
              <a:latin typeface="Arial"/>
              <a:cs typeface="Arial"/>
            </a:endParaRPr>
          </a:p>
        </p:txBody>
      </p:sp>
      <p:sp>
        <p:nvSpPr>
          <p:cNvPr id="63" name="object 4">
            <a:extLst>
              <a:ext uri="{FF2B5EF4-FFF2-40B4-BE49-F238E27FC236}">
                <a16:creationId xmlns:a16="http://schemas.microsoft.com/office/drawing/2014/main" id="{4A258494-C5D0-8F49-586E-01DC48BB7EFA}"/>
              </a:ext>
            </a:extLst>
          </p:cNvPr>
          <p:cNvSpPr txBox="1"/>
          <p:nvPr/>
        </p:nvSpPr>
        <p:spPr>
          <a:xfrm>
            <a:off x="6096015" y="2225787"/>
            <a:ext cx="1295545" cy="319959"/>
          </a:xfrm>
          <a:prstGeom prst="rect">
            <a:avLst/>
          </a:prstGeom>
        </p:spPr>
        <p:txBody>
          <a:bodyPr vert="horz" wrap="square" lIns="0" tIns="12065" rIns="0" bIns="0" rtlCol="0">
            <a:spAutoFit/>
          </a:bodyPr>
          <a:lstStyle/>
          <a:p>
            <a:pPr marL="12700">
              <a:lnSpc>
                <a:spcPct val="100000"/>
              </a:lnSpc>
              <a:spcBef>
                <a:spcPts val="95"/>
              </a:spcBef>
            </a:pPr>
            <a:r>
              <a:rPr sz="2000" b="1" spc="-10">
                <a:solidFill>
                  <a:srgbClr val="71BDB3"/>
                </a:solidFill>
                <a:latin typeface="Arial"/>
                <a:cs typeface="Arial"/>
              </a:rPr>
              <a:t>Outputs</a:t>
            </a:r>
            <a:endParaRPr sz="2000">
              <a:latin typeface="Arial"/>
              <a:cs typeface="Arial"/>
            </a:endParaRPr>
          </a:p>
        </p:txBody>
      </p:sp>
      <p:sp>
        <p:nvSpPr>
          <p:cNvPr id="64" name="object 5">
            <a:extLst>
              <a:ext uri="{FF2B5EF4-FFF2-40B4-BE49-F238E27FC236}">
                <a16:creationId xmlns:a16="http://schemas.microsoft.com/office/drawing/2014/main" id="{BF18D0EF-A8A1-A479-1CA1-D4524E0CC9BA}"/>
              </a:ext>
            </a:extLst>
          </p:cNvPr>
          <p:cNvSpPr txBox="1"/>
          <p:nvPr/>
        </p:nvSpPr>
        <p:spPr>
          <a:xfrm>
            <a:off x="8823805" y="1494696"/>
            <a:ext cx="1371271" cy="319959"/>
          </a:xfrm>
          <a:prstGeom prst="rect">
            <a:avLst/>
          </a:prstGeom>
        </p:spPr>
        <p:txBody>
          <a:bodyPr vert="horz" wrap="square" lIns="0" tIns="12065" rIns="0" bIns="0" rtlCol="0">
            <a:spAutoFit/>
          </a:bodyPr>
          <a:lstStyle/>
          <a:p>
            <a:pPr marL="12700">
              <a:lnSpc>
                <a:spcPct val="100000"/>
              </a:lnSpc>
              <a:spcBef>
                <a:spcPts val="95"/>
              </a:spcBef>
            </a:pPr>
            <a:r>
              <a:rPr sz="2000" b="1" spc="-10">
                <a:solidFill>
                  <a:srgbClr val="71BD13"/>
                </a:solidFill>
                <a:latin typeface="Arial"/>
                <a:cs typeface="Arial"/>
              </a:rPr>
              <a:t>Outcomes</a:t>
            </a:r>
            <a:endParaRPr>
              <a:latin typeface="Arial"/>
              <a:cs typeface="Arial"/>
            </a:endParaRPr>
          </a:p>
        </p:txBody>
      </p:sp>
      <p:grpSp>
        <p:nvGrpSpPr>
          <p:cNvPr id="109" name="Group 108">
            <a:extLst>
              <a:ext uri="{FF2B5EF4-FFF2-40B4-BE49-F238E27FC236}">
                <a16:creationId xmlns:a16="http://schemas.microsoft.com/office/drawing/2014/main" id="{FB2864AB-E821-5CC9-DEAD-C40E8E8CBD3C}"/>
              </a:ext>
            </a:extLst>
          </p:cNvPr>
          <p:cNvGrpSpPr/>
          <p:nvPr/>
        </p:nvGrpSpPr>
        <p:grpSpPr>
          <a:xfrm>
            <a:off x="499763" y="819527"/>
            <a:ext cx="8111510" cy="1271075"/>
            <a:chOff x="605584" y="257570"/>
            <a:chExt cx="8111510" cy="1271075"/>
          </a:xfrm>
        </p:grpSpPr>
        <p:sp>
          <p:nvSpPr>
            <p:cNvPr id="65" name="object 6">
              <a:extLst>
                <a:ext uri="{FF2B5EF4-FFF2-40B4-BE49-F238E27FC236}">
                  <a16:creationId xmlns:a16="http://schemas.microsoft.com/office/drawing/2014/main" id="{1A468D49-8DDC-4747-53A2-C252CA58A821}"/>
                </a:ext>
              </a:extLst>
            </p:cNvPr>
            <p:cNvSpPr txBox="1"/>
            <p:nvPr/>
          </p:nvSpPr>
          <p:spPr>
            <a:xfrm>
              <a:off x="605584" y="257570"/>
              <a:ext cx="1064373" cy="319959"/>
            </a:xfrm>
            <a:prstGeom prst="rect">
              <a:avLst/>
            </a:prstGeom>
          </p:spPr>
          <p:txBody>
            <a:bodyPr vert="horz" wrap="square" lIns="0" tIns="12065" rIns="0" bIns="0" rtlCol="0">
              <a:spAutoFit/>
            </a:bodyPr>
            <a:lstStyle/>
            <a:p>
              <a:pPr marL="12700">
                <a:lnSpc>
                  <a:spcPct val="100000"/>
                </a:lnSpc>
                <a:spcBef>
                  <a:spcPts val="95"/>
                </a:spcBef>
              </a:pPr>
              <a:r>
                <a:rPr sz="2000" b="1" spc="-10">
                  <a:solidFill>
                    <a:srgbClr val="DAE125"/>
                  </a:solidFill>
                  <a:latin typeface="Arial"/>
                  <a:cs typeface="Arial"/>
                </a:rPr>
                <a:t>Impact</a:t>
              </a:r>
              <a:endParaRPr sz="2000">
                <a:latin typeface="Arial"/>
                <a:cs typeface="Arial"/>
              </a:endParaRPr>
            </a:p>
          </p:txBody>
        </p:sp>
        <p:grpSp>
          <p:nvGrpSpPr>
            <p:cNvPr id="66" name="object 7">
              <a:extLst>
                <a:ext uri="{FF2B5EF4-FFF2-40B4-BE49-F238E27FC236}">
                  <a16:creationId xmlns:a16="http://schemas.microsoft.com/office/drawing/2014/main" id="{FEA4C05E-7DB4-A6D0-D3DA-8DD661F3CA73}"/>
                </a:ext>
              </a:extLst>
            </p:cNvPr>
            <p:cNvGrpSpPr/>
            <p:nvPr/>
          </p:nvGrpSpPr>
          <p:grpSpPr>
            <a:xfrm>
              <a:off x="638662" y="505143"/>
              <a:ext cx="8054119" cy="1023502"/>
              <a:chOff x="638662" y="695643"/>
              <a:chExt cx="8054119" cy="1023502"/>
            </a:xfrm>
          </p:grpSpPr>
          <p:sp>
            <p:nvSpPr>
              <p:cNvPr id="67" name="object 9">
                <a:extLst>
                  <a:ext uri="{FF2B5EF4-FFF2-40B4-BE49-F238E27FC236}">
                    <a16:creationId xmlns:a16="http://schemas.microsoft.com/office/drawing/2014/main" id="{65D790F8-D7CF-004A-34B6-08C0C6C6DF95}"/>
                  </a:ext>
                </a:extLst>
              </p:cNvPr>
              <p:cNvSpPr/>
              <p:nvPr/>
            </p:nvSpPr>
            <p:spPr>
              <a:xfrm>
                <a:off x="638662" y="809039"/>
                <a:ext cx="604520" cy="604520"/>
              </a:xfrm>
              <a:custGeom>
                <a:avLst/>
                <a:gdLst/>
                <a:ahLst/>
                <a:cxnLst/>
                <a:rect l="l" t="t" r="r" b="b"/>
                <a:pathLst>
                  <a:path w="604519" h="604519">
                    <a:moveTo>
                      <a:pt x="302056" y="0"/>
                    </a:moveTo>
                    <a:lnTo>
                      <a:pt x="253060" y="3953"/>
                    </a:lnTo>
                    <a:lnTo>
                      <a:pt x="206581" y="15398"/>
                    </a:lnTo>
                    <a:lnTo>
                      <a:pt x="163241" y="33713"/>
                    </a:lnTo>
                    <a:lnTo>
                      <a:pt x="123663" y="58277"/>
                    </a:lnTo>
                    <a:lnTo>
                      <a:pt x="88468" y="88468"/>
                    </a:lnTo>
                    <a:lnTo>
                      <a:pt x="58277" y="123663"/>
                    </a:lnTo>
                    <a:lnTo>
                      <a:pt x="33713" y="163241"/>
                    </a:lnTo>
                    <a:lnTo>
                      <a:pt x="15398" y="206581"/>
                    </a:lnTo>
                    <a:lnTo>
                      <a:pt x="3953" y="253060"/>
                    </a:lnTo>
                    <a:lnTo>
                      <a:pt x="0" y="302056"/>
                    </a:lnTo>
                    <a:lnTo>
                      <a:pt x="3953" y="351053"/>
                    </a:lnTo>
                    <a:lnTo>
                      <a:pt x="15398" y="397532"/>
                    </a:lnTo>
                    <a:lnTo>
                      <a:pt x="33713" y="440871"/>
                    </a:lnTo>
                    <a:lnTo>
                      <a:pt x="58277" y="480450"/>
                    </a:lnTo>
                    <a:lnTo>
                      <a:pt x="88468" y="515645"/>
                    </a:lnTo>
                    <a:lnTo>
                      <a:pt x="123663" y="545835"/>
                    </a:lnTo>
                    <a:lnTo>
                      <a:pt x="163241" y="570399"/>
                    </a:lnTo>
                    <a:lnTo>
                      <a:pt x="206581" y="588715"/>
                    </a:lnTo>
                    <a:lnTo>
                      <a:pt x="253060" y="600160"/>
                    </a:lnTo>
                    <a:lnTo>
                      <a:pt x="302056" y="604113"/>
                    </a:lnTo>
                    <a:lnTo>
                      <a:pt x="351053" y="600160"/>
                    </a:lnTo>
                    <a:lnTo>
                      <a:pt x="397532" y="588715"/>
                    </a:lnTo>
                    <a:lnTo>
                      <a:pt x="440871" y="570399"/>
                    </a:lnTo>
                    <a:lnTo>
                      <a:pt x="480450" y="545835"/>
                    </a:lnTo>
                    <a:lnTo>
                      <a:pt x="515645" y="515645"/>
                    </a:lnTo>
                    <a:lnTo>
                      <a:pt x="545835" y="480450"/>
                    </a:lnTo>
                    <a:lnTo>
                      <a:pt x="570399" y="440871"/>
                    </a:lnTo>
                    <a:lnTo>
                      <a:pt x="588715" y="397532"/>
                    </a:lnTo>
                    <a:lnTo>
                      <a:pt x="600160" y="351053"/>
                    </a:lnTo>
                    <a:lnTo>
                      <a:pt x="604113" y="302056"/>
                    </a:lnTo>
                    <a:lnTo>
                      <a:pt x="600160" y="253060"/>
                    </a:lnTo>
                    <a:lnTo>
                      <a:pt x="588715" y="206581"/>
                    </a:lnTo>
                    <a:lnTo>
                      <a:pt x="570399" y="163241"/>
                    </a:lnTo>
                    <a:lnTo>
                      <a:pt x="545835" y="123663"/>
                    </a:lnTo>
                    <a:lnTo>
                      <a:pt x="515645" y="88468"/>
                    </a:lnTo>
                    <a:lnTo>
                      <a:pt x="480450" y="58277"/>
                    </a:lnTo>
                    <a:lnTo>
                      <a:pt x="440871" y="33713"/>
                    </a:lnTo>
                    <a:lnTo>
                      <a:pt x="397532" y="15398"/>
                    </a:lnTo>
                    <a:lnTo>
                      <a:pt x="351053" y="3953"/>
                    </a:lnTo>
                    <a:lnTo>
                      <a:pt x="302056" y="0"/>
                    </a:lnTo>
                    <a:close/>
                  </a:path>
                </a:pathLst>
              </a:custGeom>
              <a:solidFill>
                <a:srgbClr val="DAE125"/>
              </a:solidFill>
            </p:spPr>
            <p:txBody>
              <a:bodyPr wrap="square" lIns="0" tIns="0" rIns="0" bIns="0" rtlCol="0"/>
              <a:lstStyle/>
              <a:p>
                <a:endParaRPr/>
              </a:p>
            </p:txBody>
          </p:sp>
          <p:sp>
            <p:nvSpPr>
              <p:cNvPr id="68" name="object 10">
                <a:extLst>
                  <a:ext uri="{FF2B5EF4-FFF2-40B4-BE49-F238E27FC236}">
                    <a16:creationId xmlns:a16="http://schemas.microsoft.com/office/drawing/2014/main" id="{0276FE2B-9D5B-24F1-FA0E-D38E6B3F67D9}"/>
                  </a:ext>
                </a:extLst>
              </p:cNvPr>
              <p:cNvSpPr/>
              <p:nvPr/>
            </p:nvSpPr>
            <p:spPr>
              <a:xfrm>
                <a:off x="638662" y="809039"/>
                <a:ext cx="604520" cy="604520"/>
              </a:xfrm>
              <a:custGeom>
                <a:avLst/>
                <a:gdLst/>
                <a:ahLst/>
                <a:cxnLst/>
                <a:rect l="l" t="t" r="r" b="b"/>
                <a:pathLst>
                  <a:path w="604519" h="604519">
                    <a:moveTo>
                      <a:pt x="302056" y="604113"/>
                    </a:moveTo>
                    <a:lnTo>
                      <a:pt x="351053" y="600160"/>
                    </a:lnTo>
                    <a:lnTo>
                      <a:pt x="397532" y="588715"/>
                    </a:lnTo>
                    <a:lnTo>
                      <a:pt x="440871" y="570399"/>
                    </a:lnTo>
                    <a:lnTo>
                      <a:pt x="480450" y="545835"/>
                    </a:lnTo>
                    <a:lnTo>
                      <a:pt x="515645" y="515645"/>
                    </a:lnTo>
                    <a:lnTo>
                      <a:pt x="545835" y="480450"/>
                    </a:lnTo>
                    <a:lnTo>
                      <a:pt x="570399" y="440871"/>
                    </a:lnTo>
                    <a:lnTo>
                      <a:pt x="588715" y="397532"/>
                    </a:lnTo>
                    <a:lnTo>
                      <a:pt x="600160" y="351053"/>
                    </a:lnTo>
                    <a:lnTo>
                      <a:pt x="604113" y="302056"/>
                    </a:lnTo>
                    <a:lnTo>
                      <a:pt x="600160" y="253060"/>
                    </a:lnTo>
                    <a:lnTo>
                      <a:pt x="588715" y="206581"/>
                    </a:lnTo>
                    <a:lnTo>
                      <a:pt x="570399" y="163241"/>
                    </a:lnTo>
                    <a:lnTo>
                      <a:pt x="545835" y="123663"/>
                    </a:lnTo>
                    <a:lnTo>
                      <a:pt x="515645" y="88468"/>
                    </a:lnTo>
                    <a:lnTo>
                      <a:pt x="480450" y="58277"/>
                    </a:lnTo>
                    <a:lnTo>
                      <a:pt x="440871" y="33713"/>
                    </a:lnTo>
                    <a:lnTo>
                      <a:pt x="397532" y="15398"/>
                    </a:lnTo>
                    <a:lnTo>
                      <a:pt x="351053" y="3953"/>
                    </a:lnTo>
                    <a:lnTo>
                      <a:pt x="302056" y="0"/>
                    </a:lnTo>
                    <a:lnTo>
                      <a:pt x="253060" y="3953"/>
                    </a:lnTo>
                    <a:lnTo>
                      <a:pt x="206581" y="15398"/>
                    </a:lnTo>
                    <a:lnTo>
                      <a:pt x="163241" y="33713"/>
                    </a:lnTo>
                    <a:lnTo>
                      <a:pt x="123663" y="58277"/>
                    </a:lnTo>
                    <a:lnTo>
                      <a:pt x="88468" y="88468"/>
                    </a:lnTo>
                    <a:lnTo>
                      <a:pt x="58277" y="123663"/>
                    </a:lnTo>
                    <a:lnTo>
                      <a:pt x="33713" y="163241"/>
                    </a:lnTo>
                    <a:lnTo>
                      <a:pt x="15398" y="206581"/>
                    </a:lnTo>
                    <a:lnTo>
                      <a:pt x="3953" y="253060"/>
                    </a:lnTo>
                    <a:lnTo>
                      <a:pt x="0" y="302056"/>
                    </a:lnTo>
                    <a:lnTo>
                      <a:pt x="3953" y="351053"/>
                    </a:lnTo>
                    <a:lnTo>
                      <a:pt x="15398" y="397532"/>
                    </a:lnTo>
                    <a:lnTo>
                      <a:pt x="33713" y="440871"/>
                    </a:lnTo>
                    <a:lnTo>
                      <a:pt x="58277" y="480450"/>
                    </a:lnTo>
                    <a:lnTo>
                      <a:pt x="88468" y="515645"/>
                    </a:lnTo>
                    <a:lnTo>
                      <a:pt x="123663" y="545835"/>
                    </a:lnTo>
                    <a:lnTo>
                      <a:pt x="163241" y="570399"/>
                    </a:lnTo>
                    <a:lnTo>
                      <a:pt x="206581" y="588715"/>
                    </a:lnTo>
                    <a:lnTo>
                      <a:pt x="253060" y="600160"/>
                    </a:lnTo>
                    <a:lnTo>
                      <a:pt x="302056" y="604113"/>
                    </a:lnTo>
                    <a:close/>
                  </a:path>
                </a:pathLst>
              </a:custGeom>
              <a:ln w="29552">
                <a:solidFill>
                  <a:srgbClr val="DBE129"/>
                </a:solidFill>
              </a:ln>
            </p:spPr>
            <p:txBody>
              <a:bodyPr wrap="square" lIns="0" tIns="0" rIns="0" bIns="0" rtlCol="0"/>
              <a:lstStyle/>
              <a:p>
                <a:endParaRPr/>
              </a:p>
            </p:txBody>
          </p:sp>
          <p:sp>
            <p:nvSpPr>
              <p:cNvPr id="69" name="object 11">
                <a:extLst>
                  <a:ext uri="{FF2B5EF4-FFF2-40B4-BE49-F238E27FC236}">
                    <a16:creationId xmlns:a16="http://schemas.microsoft.com/office/drawing/2014/main" id="{9CBB66F7-59E8-BA86-0C11-A4E17CA7B687}"/>
                  </a:ext>
                </a:extLst>
              </p:cNvPr>
              <p:cNvSpPr/>
              <p:nvPr/>
            </p:nvSpPr>
            <p:spPr>
              <a:xfrm>
                <a:off x="765771" y="955611"/>
                <a:ext cx="350520" cy="311150"/>
              </a:xfrm>
              <a:custGeom>
                <a:avLst/>
                <a:gdLst/>
                <a:ahLst/>
                <a:cxnLst/>
                <a:rect l="l" t="t" r="r" b="b"/>
                <a:pathLst>
                  <a:path w="350519" h="311150">
                    <a:moveTo>
                      <a:pt x="160524" y="0"/>
                    </a:moveTo>
                    <a:lnTo>
                      <a:pt x="96632" y="0"/>
                    </a:lnTo>
                    <a:lnTo>
                      <a:pt x="58062" y="10137"/>
                    </a:lnTo>
                    <a:lnTo>
                      <a:pt x="59316" y="30626"/>
                    </a:lnTo>
                    <a:lnTo>
                      <a:pt x="57114" y="75432"/>
                    </a:lnTo>
                    <a:lnTo>
                      <a:pt x="42505" y="119559"/>
                    </a:lnTo>
                    <a:lnTo>
                      <a:pt x="6550" y="138013"/>
                    </a:lnTo>
                    <a:lnTo>
                      <a:pt x="5849" y="164697"/>
                    </a:lnTo>
                    <a:lnTo>
                      <a:pt x="4137" y="223584"/>
                    </a:lnTo>
                    <a:lnTo>
                      <a:pt x="1995" y="282926"/>
                    </a:lnTo>
                    <a:lnTo>
                      <a:pt x="84" y="309798"/>
                    </a:lnTo>
                    <a:lnTo>
                      <a:pt x="0" y="310984"/>
                    </a:lnTo>
                    <a:lnTo>
                      <a:pt x="97482" y="310984"/>
                    </a:lnTo>
                    <a:lnTo>
                      <a:pt x="108737" y="307578"/>
                    </a:lnTo>
                    <a:lnTo>
                      <a:pt x="150912" y="271726"/>
                    </a:lnTo>
                    <a:lnTo>
                      <a:pt x="160215" y="238930"/>
                    </a:lnTo>
                    <a:lnTo>
                      <a:pt x="160340" y="238144"/>
                    </a:lnTo>
                    <a:lnTo>
                      <a:pt x="160459" y="234298"/>
                    </a:lnTo>
                    <a:lnTo>
                      <a:pt x="160524" y="226316"/>
                    </a:lnTo>
                    <a:lnTo>
                      <a:pt x="17383" y="226316"/>
                    </a:lnTo>
                    <a:lnTo>
                      <a:pt x="18094" y="184190"/>
                    </a:lnTo>
                    <a:lnTo>
                      <a:pt x="75066" y="184190"/>
                    </a:lnTo>
                    <a:lnTo>
                      <a:pt x="75066" y="18722"/>
                    </a:lnTo>
                    <a:lnTo>
                      <a:pt x="119173" y="6911"/>
                    </a:lnTo>
                    <a:lnTo>
                      <a:pt x="160524" y="6911"/>
                    </a:lnTo>
                    <a:lnTo>
                      <a:pt x="160524" y="0"/>
                    </a:lnTo>
                    <a:close/>
                  </a:path>
                  <a:path w="350519" h="311150">
                    <a:moveTo>
                      <a:pt x="181683" y="0"/>
                    </a:moveTo>
                    <a:lnTo>
                      <a:pt x="169288" y="0"/>
                    </a:lnTo>
                    <a:lnTo>
                      <a:pt x="169278" y="233490"/>
                    </a:lnTo>
                    <a:lnTo>
                      <a:pt x="169155" y="238930"/>
                    </a:lnTo>
                    <a:lnTo>
                      <a:pt x="158742" y="275666"/>
                    </a:lnTo>
                    <a:lnTo>
                      <a:pt x="129803" y="307139"/>
                    </a:lnTo>
                    <a:lnTo>
                      <a:pt x="122158" y="310984"/>
                    </a:lnTo>
                    <a:lnTo>
                      <a:pt x="239353" y="310984"/>
                    </a:lnTo>
                    <a:lnTo>
                      <a:pt x="192245" y="271104"/>
                    </a:lnTo>
                    <a:lnTo>
                      <a:pt x="181844" y="234298"/>
                    </a:lnTo>
                    <a:lnTo>
                      <a:pt x="181791" y="231968"/>
                    </a:lnTo>
                    <a:lnTo>
                      <a:pt x="181683" y="0"/>
                    </a:lnTo>
                    <a:close/>
                  </a:path>
                  <a:path w="350519" h="311150">
                    <a:moveTo>
                      <a:pt x="280699" y="7216"/>
                    </a:moveTo>
                    <a:lnTo>
                      <a:pt x="231302" y="7216"/>
                    </a:lnTo>
                    <a:lnTo>
                      <a:pt x="275409" y="19039"/>
                    </a:lnTo>
                    <a:lnTo>
                      <a:pt x="275409" y="184190"/>
                    </a:lnTo>
                    <a:lnTo>
                      <a:pt x="331797" y="184190"/>
                    </a:lnTo>
                    <a:lnTo>
                      <a:pt x="332498" y="223584"/>
                    </a:lnTo>
                    <a:lnTo>
                      <a:pt x="332546" y="226316"/>
                    </a:lnTo>
                    <a:lnTo>
                      <a:pt x="190446" y="226316"/>
                    </a:lnTo>
                    <a:lnTo>
                      <a:pt x="190446" y="227434"/>
                    </a:lnTo>
                    <a:lnTo>
                      <a:pt x="190586" y="231968"/>
                    </a:lnTo>
                    <a:lnTo>
                      <a:pt x="190633" y="233490"/>
                    </a:lnTo>
                    <a:lnTo>
                      <a:pt x="214639" y="286451"/>
                    </a:lnTo>
                    <a:lnTo>
                      <a:pt x="250350" y="305756"/>
                    </a:lnTo>
                    <a:lnTo>
                      <a:pt x="300301" y="310060"/>
                    </a:lnTo>
                    <a:lnTo>
                      <a:pt x="301791" y="310060"/>
                    </a:lnTo>
                    <a:lnTo>
                      <a:pt x="302485" y="310314"/>
                    </a:lnTo>
                    <a:lnTo>
                      <a:pt x="303323" y="310984"/>
                    </a:lnTo>
                    <a:lnTo>
                      <a:pt x="349894" y="310984"/>
                    </a:lnTo>
                    <a:lnTo>
                      <a:pt x="347917" y="282926"/>
                    </a:lnTo>
                    <a:lnTo>
                      <a:pt x="345922" y="227434"/>
                    </a:lnTo>
                    <a:lnTo>
                      <a:pt x="345882" y="226316"/>
                    </a:lnTo>
                    <a:lnTo>
                      <a:pt x="345784" y="223584"/>
                    </a:lnTo>
                    <a:lnTo>
                      <a:pt x="344077" y="164697"/>
                    </a:lnTo>
                    <a:lnTo>
                      <a:pt x="343379" y="138013"/>
                    </a:lnTo>
                    <a:lnTo>
                      <a:pt x="307400" y="119559"/>
                    </a:lnTo>
                    <a:lnTo>
                      <a:pt x="292782" y="75432"/>
                    </a:lnTo>
                    <a:lnTo>
                      <a:pt x="290576" y="30626"/>
                    </a:lnTo>
                    <a:lnTo>
                      <a:pt x="291830" y="10137"/>
                    </a:lnTo>
                    <a:lnTo>
                      <a:pt x="280699" y="7216"/>
                    </a:lnTo>
                    <a:close/>
                  </a:path>
                  <a:path w="350519" h="311150">
                    <a:moveTo>
                      <a:pt x="160524" y="6911"/>
                    </a:moveTo>
                    <a:lnTo>
                      <a:pt x="119173" y="6911"/>
                    </a:lnTo>
                    <a:lnTo>
                      <a:pt x="119173" y="184190"/>
                    </a:lnTo>
                    <a:lnTo>
                      <a:pt x="160524" y="184190"/>
                    </a:lnTo>
                    <a:lnTo>
                      <a:pt x="160524" y="6911"/>
                    </a:lnTo>
                    <a:close/>
                  </a:path>
                  <a:path w="350519" h="311150">
                    <a:moveTo>
                      <a:pt x="253201" y="0"/>
                    </a:moveTo>
                    <a:lnTo>
                      <a:pt x="190446" y="0"/>
                    </a:lnTo>
                    <a:lnTo>
                      <a:pt x="190446" y="184190"/>
                    </a:lnTo>
                    <a:lnTo>
                      <a:pt x="231302" y="184190"/>
                    </a:lnTo>
                    <a:lnTo>
                      <a:pt x="231302" y="7216"/>
                    </a:lnTo>
                    <a:lnTo>
                      <a:pt x="280699" y="7216"/>
                    </a:lnTo>
                    <a:lnTo>
                      <a:pt x="253201" y="0"/>
                    </a:lnTo>
                    <a:close/>
                  </a:path>
                </a:pathLst>
              </a:custGeom>
              <a:solidFill>
                <a:srgbClr val="58595B"/>
              </a:solidFill>
            </p:spPr>
            <p:txBody>
              <a:bodyPr wrap="square" lIns="0" tIns="0" rIns="0" bIns="0" rtlCol="0"/>
              <a:lstStyle/>
              <a:p>
                <a:endParaRPr/>
              </a:p>
            </p:txBody>
          </p:sp>
          <p:sp>
            <p:nvSpPr>
              <p:cNvPr id="70" name="object 12">
                <a:extLst>
                  <a:ext uri="{FF2B5EF4-FFF2-40B4-BE49-F238E27FC236}">
                    <a16:creationId xmlns:a16="http://schemas.microsoft.com/office/drawing/2014/main" id="{D4B1871E-DFB2-C506-5DED-32C307951339}"/>
                  </a:ext>
                </a:extLst>
              </p:cNvPr>
              <p:cNvSpPr/>
              <p:nvPr/>
            </p:nvSpPr>
            <p:spPr>
              <a:xfrm>
                <a:off x="1242776" y="1111096"/>
                <a:ext cx="2517775" cy="0"/>
              </a:xfrm>
              <a:custGeom>
                <a:avLst/>
                <a:gdLst/>
                <a:ahLst/>
                <a:cxnLst/>
                <a:rect l="l" t="t" r="r" b="b"/>
                <a:pathLst>
                  <a:path w="2517775">
                    <a:moveTo>
                      <a:pt x="0" y="0"/>
                    </a:moveTo>
                    <a:lnTo>
                      <a:pt x="2517343" y="0"/>
                    </a:lnTo>
                  </a:path>
                </a:pathLst>
              </a:custGeom>
              <a:ln w="29552">
                <a:solidFill>
                  <a:srgbClr val="DAE125"/>
                </a:solidFill>
              </a:ln>
            </p:spPr>
            <p:txBody>
              <a:bodyPr wrap="square" lIns="0" tIns="0" rIns="0" bIns="0" rtlCol="0"/>
              <a:lstStyle/>
              <a:p>
                <a:endParaRPr/>
              </a:p>
            </p:txBody>
          </p:sp>
          <p:sp>
            <p:nvSpPr>
              <p:cNvPr id="71" name="object 13">
                <a:extLst>
                  <a:ext uri="{FF2B5EF4-FFF2-40B4-BE49-F238E27FC236}">
                    <a16:creationId xmlns:a16="http://schemas.microsoft.com/office/drawing/2014/main" id="{8CEC403C-0247-A46F-1C5B-2AEA347D8D10}"/>
                  </a:ext>
                </a:extLst>
              </p:cNvPr>
              <p:cNvSpPr/>
              <p:nvPr/>
            </p:nvSpPr>
            <p:spPr>
              <a:xfrm>
                <a:off x="1367697" y="809039"/>
                <a:ext cx="604520" cy="604520"/>
              </a:xfrm>
              <a:custGeom>
                <a:avLst/>
                <a:gdLst/>
                <a:ahLst/>
                <a:cxnLst/>
                <a:rect l="l" t="t" r="r" b="b"/>
                <a:pathLst>
                  <a:path w="604519" h="604519">
                    <a:moveTo>
                      <a:pt x="302056" y="0"/>
                    </a:moveTo>
                    <a:lnTo>
                      <a:pt x="253060" y="3953"/>
                    </a:lnTo>
                    <a:lnTo>
                      <a:pt x="206581" y="15398"/>
                    </a:lnTo>
                    <a:lnTo>
                      <a:pt x="163241" y="33713"/>
                    </a:lnTo>
                    <a:lnTo>
                      <a:pt x="123663" y="58277"/>
                    </a:lnTo>
                    <a:lnTo>
                      <a:pt x="88468" y="88468"/>
                    </a:lnTo>
                    <a:lnTo>
                      <a:pt x="58277" y="123663"/>
                    </a:lnTo>
                    <a:lnTo>
                      <a:pt x="33713" y="163241"/>
                    </a:lnTo>
                    <a:lnTo>
                      <a:pt x="15398" y="206581"/>
                    </a:lnTo>
                    <a:lnTo>
                      <a:pt x="3953" y="253060"/>
                    </a:lnTo>
                    <a:lnTo>
                      <a:pt x="0" y="302056"/>
                    </a:lnTo>
                    <a:lnTo>
                      <a:pt x="3953" y="351053"/>
                    </a:lnTo>
                    <a:lnTo>
                      <a:pt x="15398" y="397532"/>
                    </a:lnTo>
                    <a:lnTo>
                      <a:pt x="33713" y="440871"/>
                    </a:lnTo>
                    <a:lnTo>
                      <a:pt x="58277" y="480450"/>
                    </a:lnTo>
                    <a:lnTo>
                      <a:pt x="88468" y="515645"/>
                    </a:lnTo>
                    <a:lnTo>
                      <a:pt x="123663" y="545835"/>
                    </a:lnTo>
                    <a:lnTo>
                      <a:pt x="163241" y="570399"/>
                    </a:lnTo>
                    <a:lnTo>
                      <a:pt x="206581" y="588715"/>
                    </a:lnTo>
                    <a:lnTo>
                      <a:pt x="253060" y="600160"/>
                    </a:lnTo>
                    <a:lnTo>
                      <a:pt x="302056" y="604113"/>
                    </a:lnTo>
                    <a:lnTo>
                      <a:pt x="351053" y="600160"/>
                    </a:lnTo>
                    <a:lnTo>
                      <a:pt x="397532" y="588715"/>
                    </a:lnTo>
                    <a:lnTo>
                      <a:pt x="440871" y="570399"/>
                    </a:lnTo>
                    <a:lnTo>
                      <a:pt x="480450" y="545835"/>
                    </a:lnTo>
                    <a:lnTo>
                      <a:pt x="515645" y="515645"/>
                    </a:lnTo>
                    <a:lnTo>
                      <a:pt x="545835" y="480450"/>
                    </a:lnTo>
                    <a:lnTo>
                      <a:pt x="570399" y="440871"/>
                    </a:lnTo>
                    <a:lnTo>
                      <a:pt x="588715" y="397532"/>
                    </a:lnTo>
                    <a:lnTo>
                      <a:pt x="600160" y="351053"/>
                    </a:lnTo>
                    <a:lnTo>
                      <a:pt x="604113" y="302056"/>
                    </a:lnTo>
                    <a:lnTo>
                      <a:pt x="600160" y="253060"/>
                    </a:lnTo>
                    <a:lnTo>
                      <a:pt x="588715" y="206581"/>
                    </a:lnTo>
                    <a:lnTo>
                      <a:pt x="570399" y="163241"/>
                    </a:lnTo>
                    <a:lnTo>
                      <a:pt x="545835" y="123663"/>
                    </a:lnTo>
                    <a:lnTo>
                      <a:pt x="515645" y="88468"/>
                    </a:lnTo>
                    <a:lnTo>
                      <a:pt x="480450" y="58277"/>
                    </a:lnTo>
                    <a:lnTo>
                      <a:pt x="440871" y="33713"/>
                    </a:lnTo>
                    <a:lnTo>
                      <a:pt x="397532" y="15398"/>
                    </a:lnTo>
                    <a:lnTo>
                      <a:pt x="351053" y="3953"/>
                    </a:lnTo>
                    <a:lnTo>
                      <a:pt x="302056" y="0"/>
                    </a:lnTo>
                    <a:close/>
                  </a:path>
                </a:pathLst>
              </a:custGeom>
              <a:solidFill>
                <a:srgbClr val="DAE125"/>
              </a:solidFill>
            </p:spPr>
            <p:txBody>
              <a:bodyPr wrap="square" lIns="0" tIns="0" rIns="0" bIns="0" rtlCol="0"/>
              <a:lstStyle/>
              <a:p>
                <a:endParaRPr/>
              </a:p>
            </p:txBody>
          </p:sp>
          <p:sp>
            <p:nvSpPr>
              <p:cNvPr id="72" name="object 14">
                <a:extLst>
                  <a:ext uri="{FF2B5EF4-FFF2-40B4-BE49-F238E27FC236}">
                    <a16:creationId xmlns:a16="http://schemas.microsoft.com/office/drawing/2014/main" id="{671B0B35-110D-A238-1367-91EFB5F77908}"/>
                  </a:ext>
                </a:extLst>
              </p:cNvPr>
              <p:cNvSpPr/>
              <p:nvPr/>
            </p:nvSpPr>
            <p:spPr>
              <a:xfrm>
                <a:off x="1367697" y="809039"/>
                <a:ext cx="604520" cy="604520"/>
              </a:xfrm>
              <a:custGeom>
                <a:avLst/>
                <a:gdLst/>
                <a:ahLst/>
                <a:cxnLst/>
                <a:rect l="l" t="t" r="r" b="b"/>
                <a:pathLst>
                  <a:path w="604519" h="604519">
                    <a:moveTo>
                      <a:pt x="302056" y="604113"/>
                    </a:moveTo>
                    <a:lnTo>
                      <a:pt x="351053" y="600160"/>
                    </a:lnTo>
                    <a:lnTo>
                      <a:pt x="397532" y="588715"/>
                    </a:lnTo>
                    <a:lnTo>
                      <a:pt x="440871" y="570399"/>
                    </a:lnTo>
                    <a:lnTo>
                      <a:pt x="480450" y="545835"/>
                    </a:lnTo>
                    <a:lnTo>
                      <a:pt x="515645" y="515645"/>
                    </a:lnTo>
                    <a:lnTo>
                      <a:pt x="545835" y="480450"/>
                    </a:lnTo>
                    <a:lnTo>
                      <a:pt x="570399" y="440871"/>
                    </a:lnTo>
                    <a:lnTo>
                      <a:pt x="588715" y="397532"/>
                    </a:lnTo>
                    <a:lnTo>
                      <a:pt x="600160" y="351053"/>
                    </a:lnTo>
                    <a:lnTo>
                      <a:pt x="604113" y="302056"/>
                    </a:lnTo>
                    <a:lnTo>
                      <a:pt x="600160" y="253060"/>
                    </a:lnTo>
                    <a:lnTo>
                      <a:pt x="588715" y="206581"/>
                    </a:lnTo>
                    <a:lnTo>
                      <a:pt x="570399" y="163241"/>
                    </a:lnTo>
                    <a:lnTo>
                      <a:pt x="545835" y="123663"/>
                    </a:lnTo>
                    <a:lnTo>
                      <a:pt x="515645" y="88468"/>
                    </a:lnTo>
                    <a:lnTo>
                      <a:pt x="480450" y="58277"/>
                    </a:lnTo>
                    <a:lnTo>
                      <a:pt x="440871" y="33713"/>
                    </a:lnTo>
                    <a:lnTo>
                      <a:pt x="397532" y="15398"/>
                    </a:lnTo>
                    <a:lnTo>
                      <a:pt x="351053" y="3953"/>
                    </a:lnTo>
                    <a:lnTo>
                      <a:pt x="302056" y="0"/>
                    </a:lnTo>
                    <a:lnTo>
                      <a:pt x="253060" y="3953"/>
                    </a:lnTo>
                    <a:lnTo>
                      <a:pt x="206581" y="15398"/>
                    </a:lnTo>
                    <a:lnTo>
                      <a:pt x="163241" y="33713"/>
                    </a:lnTo>
                    <a:lnTo>
                      <a:pt x="123663" y="58277"/>
                    </a:lnTo>
                    <a:lnTo>
                      <a:pt x="88468" y="88468"/>
                    </a:lnTo>
                    <a:lnTo>
                      <a:pt x="58277" y="123663"/>
                    </a:lnTo>
                    <a:lnTo>
                      <a:pt x="33713" y="163241"/>
                    </a:lnTo>
                    <a:lnTo>
                      <a:pt x="15398" y="206581"/>
                    </a:lnTo>
                    <a:lnTo>
                      <a:pt x="3953" y="253060"/>
                    </a:lnTo>
                    <a:lnTo>
                      <a:pt x="0" y="302056"/>
                    </a:lnTo>
                    <a:lnTo>
                      <a:pt x="3953" y="351053"/>
                    </a:lnTo>
                    <a:lnTo>
                      <a:pt x="15398" y="397532"/>
                    </a:lnTo>
                    <a:lnTo>
                      <a:pt x="33713" y="440871"/>
                    </a:lnTo>
                    <a:lnTo>
                      <a:pt x="58277" y="480450"/>
                    </a:lnTo>
                    <a:lnTo>
                      <a:pt x="88468" y="515645"/>
                    </a:lnTo>
                    <a:lnTo>
                      <a:pt x="123663" y="545835"/>
                    </a:lnTo>
                    <a:lnTo>
                      <a:pt x="163241" y="570399"/>
                    </a:lnTo>
                    <a:lnTo>
                      <a:pt x="206581" y="588715"/>
                    </a:lnTo>
                    <a:lnTo>
                      <a:pt x="253060" y="600160"/>
                    </a:lnTo>
                    <a:lnTo>
                      <a:pt x="302056" y="604113"/>
                    </a:lnTo>
                    <a:close/>
                  </a:path>
                </a:pathLst>
              </a:custGeom>
              <a:ln w="29552">
                <a:solidFill>
                  <a:srgbClr val="DBE129"/>
                </a:solidFill>
              </a:ln>
            </p:spPr>
            <p:txBody>
              <a:bodyPr wrap="square" lIns="0" tIns="0" rIns="0" bIns="0" rtlCol="0"/>
              <a:lstStyle/>
              <a:p>
                <a:endParaRPr/>
              </a:p>
            </p:txBody>
          </p:sp>
          <p:sp>
            <p:nvSpPr>
              <p:cNvPr id="73" name="object 15">
                <a:extLst>
                  <a:ext uri="{FF2B5EF4-FFF2-40B4-BE49-F238E27FC236}">
                    <a16:creationId xmlns:a16="http://schemas.microsoft.com/office/drawing/2014/main" id="{0A0CE2BD-B484-2AF4-56FE-231E9BB6000E}"/>
                  </a:ext>
                </a:extLst>
              </p:cNvPr>
              <p:cNvSpPr/>
              <p:nvPr/>
            </p:nvSpPr>
            <p:spPr>
              <a:xfrm>
                <a:off x="2096731" y="809039"/>
                <a:ext cx="604520" cy="604520"/>
              </a:xfrm>
              <a:custGeom>
                <a:avLst/>
                <a:gdLst/>
                <a:ahLst/>
                <a:cxnLst/>
                <a:rect l="l" t="t" r="r" b="b"/>
                <a:pathLst>
                  <a:path w="604519" h="604519">
                    <a:moveTo>
                      <a:pt x="302056" y="0"/>
                    </a:moveTo>
                    <a:lnTo>
                      <a:pt x="253060" y="3953"/>
                    </a:lnTo>
                    <a:lnTo>
                      <a:pt x="206581" y="15398"/>
                    </a:lnTo>
                    <a:lnTo>
                      <a:pt x="163241" y="33713"/>
                    </a:lnTo>
                    <a:lnTo>
                      <a:pt x="123663" y="58277"/>
                    </a:lnTo>
                    <a:lnTo>
                      <a:pt x="88468" y="88468"/>
                    </a:lnTo>
                    <a:lnTo>
                      <a:pt x="58277" y="123663"/>
                    </a:lnTo>
                    <a:lnTo>
                      <a:pt x="33713" y="163241"/>
                    </a:lnTo>
                    <a:lnTo>
                      <a:pt x="15398" y="206581"/>
                    </a:lnTo>
                    <a:lnTo>
                      <a:pt x="3953" y="253060"/>
                    </a:lnTo>
                    <a:lnTo>
                      <a:pt x="0" y="302056"/>
                    </a:lnTo>
                    <a:lnTo>
                      <a:pt x="3953" y="351053"/>
                    </a:lnTo>
                    <a:lnTo>
                      <a:pt x="15398" y="397532"/>
                    </a:lnTo>
                    <a:lnTo>
                      <a:pt x="33713" y="440871"/>
                    </a:lnTo>
                    <a:lnTo>
                      <a:pt x="58277" y="480450"/>
                    </a:lnTo>
                    <a:lnTo>
                      <a:pt x="88468" y="515645"/>
                    </a:lnTo>
                    <a:lnTo>
                      <a:pt x="123663" y="545835"/>
                    </a:lnTo>
                    <a:lnTo>
                      <a:pt x="163241" y="570399"/>
                    </a:lnTo>
                    <a:lnTo>
                      <a:pt x="206581" y="588715"/>
                    </a:lnTo>
                    <a:lnTo>
                      <a:pt x="253060" y="600160"/>
                    </a:lnTo>
                    <a:lnTo>
                      <a:pt x="302056" y="604113"/>
                    </a:lnTo>
                    <a:lnTo>
                      <a:pt x="351053" y="600160"/>
                    </a:lnTo>
                    <a:lnTo>
                      <a:pt x="397532" y="588715"/>
                    </a:lnTo>
                    <a:lnTo>
                      <a:pt x="440871" y="570399"/>
                    </a:lnTo>
                    <a:lnTo>
                      <a:pt x="480450" y="545835"/>
                    </a:lnTo>
                    <a:lnTo>
                      <a:pt x="515645" y="515645"/>
                    </a:lnTo>
                    <a:lnTo>
                      <a:pt x="545835" y="480450"/>
                    </a:lnTo>
                    <a:lnTo>
                      <a:pt x="570399" y="440871"/>
                    </a:lnTo>
                    <a:lnTo>
                      <a:pt x="588715" y="397532"/>
                    </a:lnTo>
                    <a:lnTo>
                      <a:pt x="600160" y="351053"/>
                    </a:lnTo>
                    <a:lnTo>
                      <a:pt x="604113" y="302056"/>
                    </a:lnTo>
                    <a:lnTo>
                      <a:pt x="600160" y="253060"/>
                    </a:lnTo>
                    <a:lnTo>
                      <a:pt x="588715" y="206581"/>
                    </a:lnTo>
                    <a:lnTo>
                      <a:pt x="570399" y="163241"/>
                    </a:lnTo>
                    <a:lnTo>
                      <a:pt x="545835" y="123663"/>
                    </a:lnTo>
                    <a:lnTo>
                      <a:pt x="515645" y="88468"/>
                    </a:lnTo>
                    <a:lnTo>
                      <a:pt x="480450" y="58277"/>
                    </a:lnTo>
                    <a:lnTo>
                      <a:pt x="440871" y="33713"/>
                    </a:lnTo>
                    <a:lnTo>
                      <a:pt x="397532" y="15398"/>
                    </a:lnTo>
                    <a:lnTo>
                      <a:pt x="351053" y="3953"/>
                    </a:lnTo>
                    <a:lnTo>
                      <a:pt x="302056" y="0"/>
                    </a:lnTo>
                    <a:close/>
                  </a:path>
                </a:pathLst>
              </a:custGeom>
              <a:solidFill>
                <a:srgbClr val="DAE125"/>
              </a:solidFill>
            </p:spPr>
            <p:txBody>
              <a:bodyPr wrap="square" lIns="0" tIns="0" rIns="0" bIns="0" rtlCol="0"/>
              <a:lstStyle/>
              <a:p>
                <a:endParaRPr/>
              </a:p>
            </p:txBody>
          </p:sp>
          <p:sp>
            <p:nvSpPr>
              <p:cNvPr id="74" name="object 16">
                <a:extLst>
                  <a:ext uri="{FF2B5EF4-FFF2-40B4-BE49-F238E27FC236}">
                    <a16:creationId xmlns:a16="http://schemas.microsoft.com/office/drawing/2014/main" id="{ED998CAC-A6BE-1A89-661A-CF5D889F96A5}"/>
                  </a:ext>
                </a:extLst>
              </p:cNvPr>
              <p:cNvSpPr/>
              <p:nvPr/>
            </p:nvSpPr>
            <p:spPr>
              <a:xfrm>
                <a:off x="2096731" y="809039"/>
                <a:ext cx="604520" cy="604520"/>
              </a:xfrm>
              <a:custGeom>
                <a:avLst/>
                <a:gdLst/>
                <a:ahLst/>
                <a:cxnLst/>
                <a:rect l="l" t="t" r="r" b="b"/>
                <a:pathLst>
                  <a:path w="604519" h="604519">
                    <a:moveTo>
                      <a:pt x="302056" y="604113"/>
                    </a:moveTo>
                    <a:lnTo>
                      <a:pt x="351053" y="600160"/>
                    </a:lnTo>
                    <a:lnTo>
                      <a:pt x="397532" y="588715"/>
                    </a:lnTo>
                    <a:lnTo>
                      <a:pt x="440871" y="570399"/>
                    </a:lnTo>
                    <a:lnTo>
                      <a:pt x="480450" y="545835"/>
                    </a:lnTo>
                    <a:lnTo>
                      <a:pt x="515645" y="515645"/>
                    </a:lnTo>
                    <a:lnTo>
                      <a:pt x="545835" y="480450"/>
                    </a:lnTo>
                    <a:lnTo>
                      <a:pt x="570399" y="440871"/>
                    </a:lnTo>
                    <a:lnTo>
                      <a:pt x="588715" y="397532"/>
                    </a:lnTo>
                    <a:lnTo>
                      <a:pt x="600160" y="351053"/>
                    </a:lnTo>
                    <a:lnTo>
                      <a:pt x="604113" y="302056"/>
                    </a:lnTo>
                    <a:lnTo>
                      <a:pt x="600160" y="253060"/>
                    </a:lnTo>
                    <a:lnTo>
                      <a:pt x="588715" y="206581"/>
                    </a:lnTo>
                    <a:lnTo>
                      <a:pt x="570399" y="163241"/>
                    </a:lnTo>
                    <a:lnTo>
                      <a:pt x="545835" y="123663"/>
                    </a:lnTo>
                    <a:lnTo>
                      <a:pt x="515645" y="88468"/>
                    </a:lnTo>
                    <a:lnTo>
                      <a:pt x="480450" y="58277"/>
                    </a:lnTo>
                    <a:lnTo>
                      <a:pt x="440871" y="33713"/>
                    </a:lnTo>
                    <a:lnTo>
                      <a:pt x="397532" y="15398"/>
                    </a:lnTo>
                    <a:lnTo>
                      <a:pt x="351053" y="3953"/>
                    </a:lnTo>
                    <a:lnTo>
                      <a:pt x="302056" y="0"/>
                    </a:lnTo>
                    <a:lnTo>
                      <a:pt x="253060" y="3953"/>
                    </a:lnTo>
                    <a:lnTo>
                      <a:pt x="206581" y="15398"/>
                    </a:lnTo>
                    <a:lnTo>
                      <a:pt x="163241" y="33713"/>
                    </a:lnTo>
                    <a:lnTo>
                      <a:pt x="123663" y="58277"/>
                    </a:lnTo>
                    <a:lnTo>
                      <a:pt x="88468" y="88468"/>
                    </a:lnTo>
                    <a:lnTo>
                      <a:pt x="58277" y="123663"/>
                    </a:lnTo>
                    <a:lnTo>
                      <a:pt x="33713" y="163241"/>
                    </a:lnTo>
                    <a:lnTo>
                      <a:pt x="15398" y="206581"/>
                    </a:lnTo>
                    <a:lnTo>
                      <a:pt x="3953" y="253060"/>
                    </a:lnTo>
                    <a:lnTo>
                      <a:pt x="0" y="302056"/>
                    </a:lnTo>
                    <a:lnTo>
                      <a:pt x="3953" y="351053"/>
                    </a:lnTo>
                    <a:lnTo>
                      <a:pt x="15398" y="397532"/>
                    </a:lnTo>
                    <a:lnTo>
                      <a:pt x="33713" y="440871"/>
                    </a:lnTo>
                    <a:lnTo>
                      <a:pt x="58277" y="480450"/>
                    </a:lnTo>
                    <a:lnTo>
                      <a:pt x="88468" y="515645"/>
                    </a:lnTo>
                    <a:lnTo>
                      <a:pt x="123663" y="545835"/>
                    </a:lnTo>
                    <a:lnTo>
                      <a:pt x="163241" y="570399"/>
                    </a:lnTo>
                    <a:lnTo>
                      <a:pt x="206581" y="588715"/>
                    </a:lnTo>
                    <a:lnTo>
                      <a:pt x="253060" y="600160"/>
                    </a:lnTo>
                    <a:lnTo>
                      <a:pt x="302056" y="604113"/>
                    </a:lnTo>
                    <a:close/>
                  </a:path>
                </a:pathLst>
              </a:custGeom>
              <a:ln w="29552">
                <a:solidFill>
                  <a:srgbClr val="DBE129"/>
                </a:solidFill>
              </a:ln>
            </p:spPr>
            <p:txBody>
              <a:bodyPr wrap="square" lIns="0" tIns="0" rIns="0" bIns="0" rtlCol="0"/>
              <a:lstStyle/>
              <a:p>
                <a:endParaRPr/>
              </a:p>
            </p:txBody>
          </p:sp>
          <p:sp>
            <p:nvSpPr>
              <p:cNvPr id="75" name="object 17">
                <a:extLst>
                  <a:ext uri="{FF2B5EF4-FFF2-40B4-BE49-F238E27FC236}">
                    <a16:creationId xmlns:a16="http://schemas.microsoft.com/office/drawing/2014/main" id="{57827DA4-B4E8-BB81-2D8D-CFF350D596A1}"/>
                  </a:ext>
                </a:extLst>
              </p:cNvPr>
              <p:cNvSpPr/>
              <p:nvPr/>
            </p:nvSpPr>
            <p:spPr>
              <a:xfrm>
                <a:off x="2825766" y="823818"/>
                <a:ext cx="604520" cy="604520"/>
              </a:xfrm>
              <a:custGeom>
                <a:avLst/>
                <a:gdLst/>
                <a:ahLst/>
                <a:cxnLst/>
                <a:rect l="l" t="t" r="r" b="b"/>
                <a:pathLst>
                  <a:path w="604520" h="604519">
                    <a:moveTo>
                      <a:pt x="302056" y="0"/>
                    </a:moveTo>
                    <a:lnTo>
                      <a:pt x="253060" y="3953"/>
                    </a:lnTo>
                    <a:lnTo>
                      <a:pt x="206581" y="15398"/>
                    </a:lnTo>
                    <a:lnTo>
                      <a:pt x="163241" y="33713"/>
                    </a:lnTo>
                    <a:lnTo>
                      <a:pt x="123663" y="58277"/>
                    </a:lnTo>
                    <a:lnTo>
                      <a:pt x="88468" y="88468"/>
                    </a:lnTo>
                    <a:lnTo>
                      <a:pt x="58277" y="123663"/>
                    </a:lnTo>
                    <a:lnTo>
                      <a:pt x="33713" y="163241"/>
                    </a:lnTo>
                    <a:lnTo>
                      <a:pt x="15398" y="206581"/>
                    </a:lnTo>
                    <a:lnTo>
                      <a:pt x="3953" y="253060"/>
                    </a:lnTo>
                    <a:lnTo>
                      <a:pt x="0" y="302056"/>
                    </a:lnTo>
                    <a:lnTo>
                      <a:pt x="3953" y="351053"/>
                    </a:lnTo>
                    <a:lnTo>
                      <a:pt x="15398" y="397532"/>
                    </a:lnTo>
                    <a:lnTo>
                      <a:pt x="33713" y="440871"/>
                    </a:lnTo>
                    <a:lnTo>
                      <a:pt x="58277" y="480450"/>
                    </a:lnTo>
                    <a:lnTo>
                      <a:pt x="88468" y="515645"/>
                    </a:lnTo>
                    <a:lnTo>
                      <a:pt x="123663" y="545835"/>
                    </a:lnTo>
                    <a:lnTo>
                      <a:pt x="163241" y="570399"/>
                    </a:lnTo>
                    <a:lnTo>
                      <a:pt x="206581" y="588715"/>
                    </a:lnTo>
                    <a:lnTo>
                      <a:pt x="253060" y="600160"/>
                    </a:lnTo>
                    <a:lnTo>
                      <a:pt x="302056" y="604113"/>
                    </a:lnTo>
                    <a:lnTo>
                      <a:pt x="351053" y="600160"/>
                    </a:lnTo>
                    <a:lnTo>
                      <a:pt x="397532" y="588715"/>
                    </a:lnTo>
                    <a:lnTo>
                      <a:pt x="440871" y="570399"/>
                    </a:lnTo>
                    <a:lnTo>
                      <a:pt x="480450" y="545835"/>
                    </a:lnTo>
                    <a:lnTo>
                      <a:pt x="515645" y="515645"/>
                    </a:lnTo>
                    <a:lnTo>
                      <a:pt x="545835" y="480450"/>
                    </a:lnTo>
                    <a:lnTo>
                      <a:pt x="570399" y="440871"/>
                    </a:lnTo>
                    <a:lnTo>
                      <a:pt x="588715" y="397532"/>
                    </a:lnTo>
                    <a:lnTo>
                      <a:pt x="600160" y="351053"/>
                    </a:lnTo>
                    <a:lnTo>
                      <a:pt x="604113" y="302056"/>
                    </a:lnTo>
                    <a:lnTo>
                      <a:pt x="600160" y="253060"/>
                    </a:lnTo>
                    <a:lnTo>
                      <a:pt x="588715" y="206581"/>
                    </a:lnTo>
                    <a:lnTo>
                      <a:pt x="570399" y="163241"/>
                    </a:lnTo>
                    <a:lnTo>
                      <a:pt x="545835" y="123663"/>
                    </a:lnTo>
                    <a:lnTo>
                      <a:pt x="515645" y="88468"/>
                    </a:lnTo>
                    <a:lnTo>
                      <a:pt x="480450" y="58277"/>
                    </a:lnTo>
                    <a:lnTo>
                      <a:pt x="440871" y="33713"/>
                    </a:lnTo>
                    <a:lnTo>
                      <a:pt x="397532" y="15398"/>
                    </a:lnTo>
                    <a:lnTo>
                      <a:pt x="351053" y="3953"/>
                    </a:lnTo>
                    <a:lnTo>
                      <a:pt x="302056" y="0"/>
                    </a:lnTo>
                    <a:close/>
                  </a:path>
                </a:pathLst>
              </a:custGeom>
              <a:solidFill>
                <a:srgbClr val="DAE125"/>
              </a:solidFill>
            </p:spPr>
            <p:txBody>
              <a:bodyPr wrap="square" lIns="0" tIns="0" rIns="0" bIns="0" rtlCol="0"/>
              <a:lstStyle/>
              <a:p>
                <a:endParaRPr/>
              </a:p>
            </p:txBody>
          </p:sp>
          <p:sp>
            <p:nvSpPr>
              <p:cNvPr id="76" name="object 18">
                <a:extLst>
                  <a:ext uri="{FF2B5EF4-FFF2-40B4-BE49-F238E27FC236}">
                    <a16:creationId xmlns:a16="http://schemas.microsoft.com/office/drawing/2014/main" id="{60B164AD-E986-98AA-FAD9-A84EB0A5E2E9}"/>
                  </a:ext>
                </a:extLst>
              </p:cNvPr>
              <p:cNvSpPr/>
              <p:nvPr/>
            </p:nvSpPr>
            <p:spPr>
              <a:xfrm>
                <a:off x="2825766" y="823818"/>
                <a:ext cx="604520" cy="604520"/>
              </a:xfrm>
              <a:custGeom>
                <a:avLst/>
                <a:gdLst/>
                <a:ahLst/>
                <a:cxnLst/>
                <a:rect l="l" t="t" r="r" b="b"/>
                <a:pathLst>
                  <a:path w="604520" h="604519">
                    <a:moveTo>
                      <a:pt x="302056" y="604113"/>
                    </a:moveTo>
                    <a:lnTo>
                      <a:pt x="351053" y="600160"/>
                    </a:lnTo>
                    <a:lnTo>
                      <a:pt x="397532" y="588715"/>
                    </a:lnTo>
                    <a:lnTo>
                      <a:pt x="440871" y="570399"/>
                    </a:lnTo>
                    <a:lnTo>
                      <a:pt x="480450" y="545835"/>
                    </a:lnTo>
                    <a:lnTo>
                      <a:pt x="515645" y="515645"/>
                    </a:lnTo>
                    <a:lnTo>
                      <a:pt x="545835" y="480450"/>
                    </a:lnTo>
                    <a:lnTo>
                      <a:pt x="570399" y="440871"/>
                    </a:lnTo>
                    <a:lnTo>
                      <a:pt x="588715" y="397532"/>
                    </a:lnTo>
                    <a:lnTo>
                      <a:pt x="600160" y="351053"/>
                    </a:lnTo>
                    <a:lnTo>
                      <a:pt x="604113" y="302056"/>
                    </a:lnTo>
                    <a:lnTo>
                      <a:pt x="600160" y="253060"/>
                    </a:lnTo>
                    <a:lnTo>
                      <a:pt x="588715" y="206581"/>
                    </a:lnTo>
                    <a:lnTo>
                      <a:pt x="570399" y="163241"/>
                    </a:lnTo>
                    <a:lnTo>
                      <a:pt x="545835" y="123663"/>
                    </a:lnTo>
                    <a:lnTo>
                      <a:pt x="515645" y="88468"/>
                    </a:lnTo>
                    <a:lnTo>
                      <a:pt x="480450" y="58277"/>
                    </a:lnTo>
                    <a:lnTo>
                      <a:pt x="440871" y="33713"/>
                    </a:lnTo>
                    <a:lnTo>
                      <a:pt x="397532" y="15398"/>
                    </a:lnTo>
                    <a:lnTo>
                      <a:pt x="351053" y="3953"/>
                    </a:lnTo>
                    <a:lnTo>
                      <a:pt x="302056" y="0"/>
                    </a:lnTo>
                    <a:lnTo>
                      <a:pt x="253060" y="3953"/>
                    </a:lnTo>
                    <a:lnTo>
                      <a:pt x="206581" y="15398"/>
                    </a:lnTo>
                    <a:lnTo>
                      <a:pt x="163241" y="33713"/>
                    </a:lnTo>
                    <a:lnTo>
                      <a:pt x="123663" y="58277"/>
                    </a:lnTo>
                    <a:lnTo>
                      <a:pt x="88468" y="88468"/>
                    </a:lnTo>
                    <a:lnTo>
                      <a:pt x="58277" y="123663"/>
                    </a:lnTo>
                    <a:lnTo>
                      <a:pt x="33713" y="163241"/>
                    </a:lnTo>
                    <a:lnTo>
                      <a:pt x="15398" y="206581"/>
                    </a:lnTo>
                    <a:lnTo>
                      <a:pt x="3953" y="253060"/>
                    </a:lnTo>
                    <a:lnTo>
                      <a:pt x="0" y="302056"/>
                    </a:lnTo>
                    <a:lnTo>
                      <a:pt x="3953" y="351053"/>
                    </a:lnTo>
                    <a:lnTo>
                      <a:pt x="15398" y="397532"/>
                    </a:lnTo>
                    <a:lnTo>
                      <a:pt x="33713" y="440871"/>
                    </a:lnTo>
                    <a:lnTo>
                      <a:pt x="58277" y="480450"/>
                    </a:lnTo>
                    <a:lnTo>
                      <a:pt x="88468" y="515645"/>
                    </a:lnTo>
                    <a:lnTo>
                      <a:pt x="123663" y="545835"/>
                    </a:lnTo>
                    <a:lnTo>
                      <a:pt x="163241" y="570399"/>
                    </a:lnTo>
                    <a:lnTo>
                      <a:pt x="206581" y="588715"/>
                    </a:lnTo>
                    <a:lnTo>
                      <a:pt x="253060" y="600160"/>
                    </a:lnTo>
                    <a:lnTo>
                      <a:pt x="302056" y="604113"/>
                    </a:lnTo>
                    <a:close/>
                  </a:path>
                </a:pathLst>
              </a:custGeom>
              <a:ln w="29552">
                <a:solidFill>
                  <a:srgbClr val="DBE129"/>
                </a:solidFill>
              </a:ln>
            </p:spPr>
            <p:txBody>
              <a:bodyPr wrap="square" lIns="0" tIns="0" rIns="0" bIns="0" rtlCol="0"/>
              <a:lstStyle/>
              <a:p>
                <a:endParaRPr/>
              </a:p>
            </p:txBody>
          </p:sp>
          <p:sp>
            <p:nvSpPr>
              <p:cNvPr id="77" name="object 19">
                <a:extLst>
                  <a:ext uri="{FF2B5EF4-FFF2-40B4-BE49-F238E27FC236}">
                    <a16:creationId xmlns:a16="http://schemas.microsoft.com/office/drawing/2014/main" id="{86F1327D-6E02-B5AC-DCDB-F6EABC26F73F}"/>
                  </a:ext>
                </a:extLst>
              </p:cNvPr>
              <p:cNvSpPr/>
              <p:nvPr/>
            </p:nvSpPr>
            <p:spPr>
              <a:xfrm>
                <a:off x="3544342" y="695643"/>
                <a:ext cx="5148439" cy="1023502"/>
              </a:xfrm>
              <a:custGeom>
                <a:avLst/>
                <a:gdLst/>
                <a:ahLst/>
                <a:cxnLst/>
                <a:rect l="l" t="t" r="r" b="b"/>
                <a:pathLst>
                  <a:path w="8004809" h="619125">
                    <a:moveTo>
                      <a:pt x="8004568" y="0"/>
                    </a:moveTo>
                    <a:lnTo>
                      <a:pt x="0" y="0"/>
                    </a:lnTo>
                    <a:lnTo>
                      <a:pt x="0" y="618896"/>
                    </a:lnTo>
                    <a:lnTo>
                      <a:pt x="8004568" y="618896"/>
                    </a:lnTo>
                    <a:lnTo>
                      <a:pt x="8004568" y="0"/>
                    </a:lnTo>
                    <a:close/>
                  </a:path>
                </a:pathLst>
              </a:custGeom>
              <a:solidFill>
                <a:srgbClr val="DBE129"/>
              </a:solidFill>
            </p:spPr>
            <p:txBody>
              <a:bodyPr wrap="square" lIns="0" tIns="0" rIns="0" bIns="0" rtlCol="0"/>
              <a:lstStyle/>
              <a:p>
                <a:endParaRPr/>
              </a:p>
            </p:txBody>
          </p:sp>
          <p:sp>
            <p:nvSpPr>
              <p:cNvPr id="78" name="object 20">
                <a:extLst>
                  <a:ext uri="{FF2B5EF4-FFF2-40B4-BE49-F238E27FC236}">
                    <a16:creationId xmlns:a16="http://schemas.microsoft.com/office/drawing/2014/main" id="{884332B4-8B7B-2D09-2282-1ED26FA64959}"/>
                  </a:ext>
                </a:extLst>
              </p:cNvPr>
              <p:cNvSpPr/>
              <p:nvPr/>
            </p:nvSpPr>
            <p:spPr>
              <a:xfrm>
                <a:off x="1493608" y="937704"/>
                <a:ext cx="1741805" cy="387985"/>
              </a:xfrm>
              <a:custGeom>
                <a:avLst/>
                <a:gdLst/>
                <a:ahLst/>
                <a:cxnLst/>
                <a:rect l="l" t="t" r="r" b="b"/>
                <a:pathLst>
                  <a:path w="1741805" h="387984">
                    <a:moveTo>
                      <a:pt x="92430" y="271805"/>
                    </a:moveTo>
                    <a:lnTo>
                      <a:pt x="91846" y="270535"/>
                    </a:lnTo>
                    <a:lnTo>
                      <a:pt x="91300" y="270535"/>
                    </a:lnTo>
                    <a:lnTo>
                      <a:pt x="85648" y="265455"/>
                    </a:lnTo>
                    <a:lnTo>
                      <a:pt x="80594" y="260375"/>
                    </a:lnTo>
                    <a:lnTo>
                      <a:pt x="70497" y="252755"/>
                    </a:lnTo>
                    <a:lnTo>
                      <a:pt x="65214" y="247675"/>
                    </a:lnTo>
                    <a:lnTo>
                      <a:pt x="60083" y="245135"/>
                    </a:lnTo>
                    <a:lnTo>
                      <a:pt x="58254" y="243865"/>
                    </a:lnTo>
                    <a:lnTo>
                      <a:pt x="54749" y="241325"/>
                    </a:lnTo>
                    <a:lnTo>
                      <a:pt x="44094" y="234975"/>
                    </a:lnTo>
                    <a:lnTo>
                      <a:pt x="41325" y="231165"/>
                    </a:lnTo>
                    <a:lnTo>
                      <a:pt x="39484" y="227355"/>
                    </a:lnTo>
                    <a:lnTo>
                      <a:pt x="9715" y="245135"/>
                    </a:lnTo>
                    <a:lnTo>
                      <a:pt x="5181" y="247675"/>
                    </a:lnTo>
                    <a:lnTo>
                      <a:pt x="0" y="251485"/>
                    </a:lnTo>
                    <a:lnTo>
                      <a:pt x="0" y="255295"/>
                    </a:lnTo>
                    <a:lnTo>
                      <a:pt x="8280" y="259105"/>
                    </a:lnTo>
                    <a:lnTo>
                      <a:pt x="27990" y="265455"/>
                    </a:lnTo>
                    <a:lnTo>
                      <a:pt x="56832" y="269265"/>
                    </a:lnTo>
                    <a:lnTo>
                      <a:pt x="92430" y="271805"/>
                    </a:lnTo>
                    <a:close/>
                  </a:path>
                  <a:path w="1741805" h="387984">
                    <a:moveTo>
                      <a:pt x="239496" y="49555"/>
                    </a:moveTo>
                    <a:lnTo>
                      <a:pt x="232117" y="47015"/>
                    </a:lnTo>
                    <a:lnTo>
                      <a:pt x="222783" y="44475"/>
                    </a:lnTo>
                    <a:lnTo>
                      <a:pt x="211493" y="41935"/>
                    </a:lnTo>
                    <a:lnTo>
                      <a:pt x="186131" y="41935"/>
                    </a:lnTo>
                    <a:lnTo>
                      <a:pt x="147332" y="62255"/>
                    </a:lnTo>
                    <a:lnTo>
                      <a:pt x="121208" y="92735"/>
                    </a:lnTo>
                    <a:lnTo>
                      <a:pt x="119202" y="96545"/>
                    </a:lnTo>
                    <a:lnTo>
                      <a:pt x="118376" y="97815"/>
                    </a:lnTo>
                    <a:lnTo>
                      <a:pt x="120738" y="97815"/>
                    </a:lnTo>
                    <a:lnTo>
                      <a:pt x="123304" y="96545"/>
                    </a:lnTo>
                    <a:lnTo>
                      <a:pt x="129044" y="92735"/>
                    </a:lnTo>
                    <a:lnTo>
                      <a:pt x="134721" y="87655"/>
                    </a:lnTo>
                    <a:lnTo>
                      <a:pt x="146888" y="78765"/>
                    </a:lnTo>
                    <a:lnTo>
                      <a:pt x="160502" y="68605"/>
                    </a:lnTo>
                    <a:lnTo>
                      <a:pt x="174269" y="60985"/>
                    </a:lnTo>
                    <a:lnTo>
                      <a:pt x="186842" y="55905"/>
                    </a:lnTo>
                    <a:lnTo>
                      <a:pt x="191820" y="55905"/>
                    </a:lnTo>
                    <a:lnTo>
                      <a:pt x="194449" y="54635"/>
                    </a:lnTo>
                    <a:lnTo>
                      <a:pt x="202615" y="54635"/>
                    </a:lnTo>
                    <a:lnTo>
                      <a:pt x="204355" y="53365"/>
                    </a:lnTo>
                    <a:lnTo>
                      <a:pt x="206489" y="53365"/>
                    </a:lnTo>
                    <a:lnTo>
                      <a:pt x="225640" y="49555"/>
                    </a:lnTo>
                    <a:lnTo>
                      <a:pt x="239496" y="49555"/>
                    </a:lnTo>
                    <a:close/>
                  </a:path>
                  <a:path w="1741805" h="387984">
                    <a:moveTo>
                      <a:pt x="267004" y="80035"/>
                    </a:moveTo>
                    <a:lnTo>
                      <a:pt x="237350" y="80035"/>
                    </a:lnTo>
                    <a:lnTo>
                      <a:pt x="228879" y="81305"/>
                    </a:lnTo>
                    <a:lnTo>
                      <a:pt x="221310" y="83845"/>
                    </a:lnTo>
                    <a:lnTo>
                      <a:pt x="176974" y="100355"/>
                    </a:lnTo>
                    <a:lnTo>
                      <a:pt x="162737" y="107975"/>
                    </a:lnTo>
                    <a:lnTo>
                      <a:pt x="157264" y="110515"/>
                    </a:lnTo>
                    <a:lnTo>
                      <a:pt x="149466" y="110515"/>
                    </a:lnTo>
                    <a:lnTo>
                      <a:pt x="147548" y="109245"/>
                    </a:lnTo>
                    <a:lnTo>
                      <a:pt x="145973" y="106705"/>
                    </a:lnTo>
                    <a:lnTo>
                      <a:pt x="144919" y="104165"/>
                    </a:lnTo>
                    <a:lnTo>
                      <a:pt x="146634" y="100355"/>
                    </a:lnTo>
                    <a:lnTo>
                      <a:pt x="147815" y="97815"/>
                    </a:lnTo>
                    <a:lnTo>
                      <a:pt x="151561" y="91465"/>
                    </a:lnTo>
                    <a:lnTo>
                      <a:pt x="158254" y="82575"/>
                    </a:lnTo>
                    <a:lnTo>
                      <a:pt x="168287" y="72415"/>
                    </a:lnTo>
                    <a:lnTo>
                      <a:pt x="160413" y="77495"/>
                    </a:lnTo>
                    <a:lnTo>
                      <a:pt x="152704" y="83845"/>
                    </a:lnTo>
                    <a:lnTo>
                      <a:pt x="145516" y="88925"/>
                    </a:lnTo>
                    <a:lnTo>
                      <a:pt x="139153" y="94005"/>
                    </a:lnTo>
                    <a:lnTo>
                      <a:pt x="131241" y="99085"/>
                    </a:lnTo>
                    <a:lnTo>
                      <a:pt x="124561" y="102895"/>
                    </a:lnTo>
                    <a:lnTo>
                      <a:pt x="118846" y="104165"/>
                    </a:lnTo>
                    <a:lnTo>
                      <a:pt x="113842" y="102895"/>
                    </a:lnTo>
                    <a:lnTo>
                      <a:pt x="111899" y="100355"/>
                    </a:lnTo>
                    <a:lnTo>
                      <a:pt x="112293" y="96545"/>
                    </a:lnTo>
                    <a:lnTo>
                      <a:pt x="116014" y="88925"/>
                    </a:lnTo>
                    <a:lnTo>
                      <a:pt x="124028" y="77495"/>
                    </a:lnTo>
                    <a:lnTo>
                      <a:pt x="132270" y="67335"/>
                    </a:lnTo>
                    <a:lnTo>
                      <a:pt x="133985" y="66065"/>
                    </a:lnTo>
                    <a:lnTo>
                      <a:pt x="139153" y="60985"/>
                    </a:lnTo>
                    <a:lnTo>
                      <a:pt x="101815" y="92735"/>
                    </a:lnTo>
                    <a:lnTo>
                      <a:pt x="97891" y="97815"/>
                    </a:lnTo>
                    <a:lnTo>
                      <a:pt x="97434" y="97815"/>
                    </a:lnTo>
                    <a:lnTo>
                      <a:pt x="78130" y="120675"/>
                    </a:lnTo>
                    <a:lnTo>
                      <a:pt x="64922" y="144805"/>
                    </a:lnTo>
                    <a:lnTo>
                      <a:pt x="56603" y="167665"/>
                    </a:lnTo>
                    <a:lnTo>
                      <a:pt x="52031" y="189255"/>
                    </a:lnTo>
                    <a:lnTo>
                      <a:pt x="75971" y="156235"/>
                    </a:lnTo>
                    <a:lnTo>
                      <a:pt x="81521" y="152425"/>
                    </a:lnTo>
                    <a:lnTo>
                      <a:pt x="88709" y="152425"/>
                    </a:lnTo>
                    <a:lnTo>
                      <a:pt x="95846" y="151155"/>
                    </a:lnTo>
                    <a:lnTo>
                      <a:pt x="100901" y="153695"/>
                    </a:lnTo>
                    <a:lnTo>
                      <a:pt x="116179" y="166395"/>
                    </a:lnTo>
                    <a:lnTo>
                      <a:pt x="125488" y="174015"/>
                    </a:lnTo>
                    <a:lnTo>
                      <a:pt x="127546" y="176555"/>
                    </a:lnTo>
                    <a:lnTo>
                      <a:pt x="155689" y="207035"/>
                    </a:lnTo>
                    <a:lnTo>
                      <a:pt x="157873" y="203225"/>
                    </a:lnTo>
                    <a:lnTo>
                      <a:pt x="158978" y="201955"/>
                    </a:lnTo>
                    <a:lnTo>
                      <a:pt x="170421" y="184175"/>
                    </a:lnTo>
                    <a:lnTo>
                      <a:pt x="182448" y="166395"/>
                    </a:lnTo>
                    <a:lnTo>
                      <a:pt x="194068" y="151155"/>
                    </a:lnTo>
                    <a:lnTo>
                      <a:pt x="195033" y="149885"/>
                    </a:lnTo>
                    <a:lnTo>
                      <a:pt x="208127" y="134645"/>
                    </a:lnTo>
                    <a:lnTo>
                      <a:pt x="222123" y="119405"/>
                    </a:lnTo>
                    <a:lnTo>
                      <a:pt x="231355" y="110515"/>
                    </a:lnTo>
                    <a:lnTo>
                      <a:pt x="236639" y="105435"/>
                    </a:lnTo>
                    <a:lnTo>
                      <a:pt x="251612" y="91465"/>
                    </a:lnTo>
                    <a:lnTo>
                      <a:pt x="267004" y="80035"/>
                    </a:lnTo>
                    <a:close/>
                  </a:path>
                  <a:path w="1741805" h="387984">
                    <a:moveTo>
                      <a:pt x="286956" y="64795"/>
                    </a:moveTo>
                    <a:lnTo>
                      <a:pt x="277837" y="62255"/>
                    </a:lnTo>
                    <a:lnTo>
                      <a:pt x="265963" y="58445"/>
                    </a:lnTo>
                    <a:lnTo>
                      <a:pt x="250977" y="57175"/>
                    </a:lnTo>
                    <a:lnTo>
                      <a:pt x="222885" y="57175"/>
                    </a:lnTo>
                    <a:lnTo>
                      <a:pt x="213931" y="58445"/>
                    </a:lnTo>
                    <a:lnTo>
                      <a:pt x="205308" y="60985"/>
                    </a:lnTo>
                    <a:lnTo>
                      <a:pt x="197078" y="63525"/>
                    </a:lnTo>
                    <a:lnTo>
                      <a:pt x="196278" y="63525"/>
                    </a:lnTo>
                    <a:lnTo>
                      <a:pt x="194348" y="64795"/>
                    </a:lnTo>
                    <a:lnTo>
                      <a:pt x="192532" y="64795"/>
                    </a:lnTo>
                    <a:lnTo>
                      <a:pt x="189788" y="67335"/>
                    </a:lnTo>
                    <a:lnTo>
                      <a:pt x="187972" y="67335"/>
                    </a:lnTo>
                    <a:lnTo>
                      <a:pt x="186270" y="68605"/>
                    </a:lnTo>
                    <a:lnTo>
                      <a:pt x="177863" y="73685"/>
                    </a:lnTo>
                    <a:lnTo>
                      <a:pt x="153530" y="102895"/>
                    </a:lnTo>
                    <a:lnTo>
                      <a:pt x="152971" y="102895"/>
                    </a:lnTo>
                    <a:lnTo>
                      <a:pt x="153860" y="104165"/>
                    </a:lnTo>
                    <a:lnTo>
                      <a:pt x="154203" y="104165"/>
                    </a:lnTo>
                    <a:lnTo>
                      <a:pt x="161226" y="100355"/>
                    </a:lnTo>
                    <a:lnTo>
                      <a:pt x="175907" y="94005"/>
                    </a:lnTo>
                    <a:lnTo>
                      <a:pt x="219214" y="77495"/>
                    </a:lnTo>
                    <a:lnTo>
                      <a:pt x="246151" y="72415"/>
                    </a:lnTo>
                    <a:lnTo>
                      <a:pt x="273989" y="72415"/>
                    </a:lnTo>
                    <a:lnTo>
                      <a:pt x="275386" y="73685"/>
                    </a:lnTo>
                    <a:lnTo>
                      <a:pt x="275767" y="73685"/>
                    </a:lnTo>
                    <a:lnTo>
                      <a:pt x="277507" y="72415"/>
                    </a:lnTo>
                    <a:lnTo>
                      <a:pt x="279234" y="71145"/>
                    </a:lnTo>
                    <a:lnTo>
                      <a:pt x="284556" y="67335"/>
                    </a:lnTo>
                    <a:lnTo>
                      <a:pt x="286296" y="66065"/>
                    </a:lnTo>
                    <a:lnTo>
                      <a:pt x="286956" y="64795"/>
                    </a:lnTo>
                    <a:close/>
                  </a:path>
                  <a:path w="1741805" h="387984">
                    <a:moveTo>
                      <a:pt x="359359" y="73685"/>
                    </a:moveTo>
                    <a:lnTo>
                      <a:pt x="351612" y="55905"/>
                    </a:lnTo>
                    <a:lnTo>
                      <a:pt x="345668" y="59715"/>
                    </a:lnTo>
                    <a:lnTo>
                      <a:pt x="339496" y="60985"/>
                    </a:lnTo>
                    <a:lnTo>
                      <a:pt x="333667" y="64795"/>
                    </a:lnTo>
                    <a:lnTo>
                      <a:pt x="327761" y="67335"/>
                    </a:lnTo>
                    <a:lnTo>
                      <a:pt x="321906" y="71145"/>
                    </a:lnTo>
                    <a:lnTo>
                      <a:pt x="316230" y="73685"/>
                    </a:lnTo>
                    <a:lnTo>
                      <a:pt x="310426" y="77495"/>
                    </a:lnTo>
                    <a:lnTo>
                      <a:pt x="304990" y="81305"/>
                    </a:lnTo>
                    <a:lnTo>
                      <a:pt x="299326" y="83845"/>
                    </a:lnTo>
                    <a:lnTo>
                      <a:pt x="293941" y="87655"/>
                    </a:lnTo>
                    <a:lnTo>
                      <a:pt x="288328" y="91465"/>
                    </a:lnTo>
                    <a:lnTo>
                      <a:pt x="283121" y="95275"/>
                    </a:lnTo>
                    <a:lnTo>
                      <a:pt x="252666" y="120675"/>
                    </a:lnTo>
                    <a:lnTo>
                      <a:pt x="225044" y="149885"/>
                    </a:lnTo>
                    <a:lnTo>
                      <a:pt x="200240" y="180365"/>
                    </a:lnTo>
                    <a:lnTo>
                      <a:pt x="178257" y="213385"/>
                    </a:lnTo>
                    <a:lnTo>
                      <a:pt x="173189" y="222275"/>
                    </a:lnTo>
                    <a:lnTo>
                      <a:pt x="168313" y="229895"/>
                    </a:lnTo>
                    <a:lnTo>
                      <a:pt x="163614" y="238785"/>
                    </a:lnTo>
                    <a:lnTo>
                      <a:pt x="159080" y="247675"/>
                    </a:lnTo>
                    <a:lnTo>
                      <a:pt x="158623" y="248945"/>
                    </a:lnTo>
                    <a:lnTo>
                      <a:pt x="158381" y="250215"/>
                    </a:lnTo>
                    <a:lnTo>
                      <a:pt x="154038" y="242595"/>
                    </a:lnTo>
                    <a:lnTo>
                      <a:pt x="128828" y="210845"/>
                    </a:lnTo>
                    <a:lnTo>
                      <a:pt x="122923" y="203225"/>
                    </a:lnTo>
                    <a:lnTo>
                      <a:pt x="116776" y="196875"/>
                    </a:lnTo>
                    <a:lnTo>
                      <a:pt x="114668" y="195605"/>
                    </a:lnTo>
                    <a:lnTo>
                      <a:pt x="112687" y="193065"/>
                    </a:lnTo>
                    <a:lnTo>
                      <a:pt x="110477" y="191795"/>
                    </a:lnTo>
                    <a:lnTo>
                      <a:pt x="101015" y="182905"/>
                    </a:lnTo>
                    <a:lnTo>
                      <a:pt x="90690" y="174015"/>
                    </a:lnTo>
                    <a:lnTo>
                      <a:pt x="59613" y="217195"/>
                    </a:lnTo>
                    <a:lnTo>
                      <a:pt x="66446" y="222275"/>
                    </a:lnTo>
                    <a:lnTo>
                      <a:pt x="68795" y="223545"/>
                    </a:lnTo>
                    <a:lnTo>
                      <a:pt x="71043" y="224815"/>
                    </a:lnTo>
                    <a:lnTo>
                      <a:pt x="72732" y="226085"/>
                    </a:lnTo>
                    <a:lnTo>
                      <a:pt x="78333" y="229895"/>
                    </a:lnTo>
                    <a:lnTo>
                      <a:pt x="84099" y="233705"/>
                    </a:lnTo>
                    <a:lnTo>
                      <a:pt x="89852" y="238785"/>
                    </a:lnTo>
                    <a:lnTo>
                      <a:pt x="121818" y="269265"/>
                    </a:lnTo>
                    <a:lnTo>
                      <a:pt x="126669" y="275615"/>
                    </a:lnTo>
                    <a:lnTo>
                      <a:pt x="129832" y="279425"/>
                    </a:lnTo>
                    <a:lnTo>
                      <a:pt x="132918" y="283235"/>
                    </a:lnTo>
                    <a:lnTo>
                      <a:pt x="135902" y="287045"/>
                    </a:lnTo>
                    <a:lnTo>
                      <a:pt x="161810" y="325145"/>
                    </a:lnTo>
                    <a:lnTo>
                      <a:pt x="169303" y="325145"/>
                    </a:lnTo>
                    <a:lnTo>
                      <a:pt x="177787" y="295935"/>
                    </a:lnTo>
                    <a:lnTo>
                      <a:pt x="179222" y="290855"/>
                    </a:lnTo>
                    <a:lnTo>
                      <a:pt x="181356" y="285775"/>
                    </a:lnTo>
                    <a:lnTo>
                      <a:pt x="185534" y="274345"/>
                    </a:lnTo>
                    <a:lnTo>
                      <a:pt x="187820" y="267995"/>
                    </a:lnTo>
                    <a:lnTo>
                      <a:pt x="190220" y="262915"/>
                    </a:lnTo>
                    <a:lnTo>
                      <a:pt x="193941" y="254025"/>
                    </a:lnTo>
                    <a:lnTo>
                      <a:pt x="195605" y="250215"/>
                    </a:lnTo>
                    <a:lnTo>
                      <a:pt x="197827" y="245135"/>
                    </a:lnTo>
                    <a:lnTo>
                      <a:pt x="201891" y="237515"/>
                    </a:lnTo>
                    <a:lnTo>
                      <a:pt x="206133" y="228625"/>
                    </a:lnTo>
                    <a:lnTo>
                      <a:pt x="215163" y="213385"/>
                    </a:lnTo>
                    <a:lnTo>
                      <a:pt x="224853" y="196875"/>
                    </a:lnTo>
                    <a:lnTo>
                      <a:pt x="235216" y="181635"/>
                    </a:lnTo>
                    <a:lnTo>
                      <a:pt x="246291" y="167665"/>
                    </a:lnTo>
                    <a:lnTo>
                      <a:pt x="258051" y="152425"/>
                    </a:lnTo>
                    <a:lnTo>
                      <a:pt x="270497" y="139725"/>
                    </a:lnTo>
                    <a:lnTo>
                      <a:pt x="283641" y="125755"/>
                    </a:lnTo>
                    <a:lnTo>
                      <a:pt x="302120" y="109245"/>
                    </a:lnTo>
                    <a:lnTo>
                      <a:pt x="307149" y="106705"/>
                    </a:lnTo>
                    <a:lnTo>
                      <a:pt x="311950" y="102895"/>
                    </a:lnTo>
                    <a:lnTo>
                      <a:pt x="317030" y="99085"/>
                    </a:lnTo>
                    <a:lnTo>
                      <a:pt x="321932" y="95275"/>
                    </a:lnTo>
                    <a:lnTo>
                      <a:pt x="327164" y="91465"/>
                    </a:lnTo>
                    <a:lnTo>
                      <a:pt x="332308" y="88925"/>
                    </a:lnTo>
                    <a:lnTo>
                      <a:pt x="337604" y="85115"/>
                    </a:lnTo>
                    <a:lnTo>
                      <a:pt x="342976" y="82575"/>
                    </a:lnTo>
                    <a:lnTo>
                      <a:pt x="348272" y="78765"/>
                    </a:lnTo>
                    <a:lnTo>
                      <a:pt x="353898" y="76225"/>
                    </a:lnTo>
                    <a:lnTo>
                      <a:pt x="359359" y="73685"/>
                    </a:lnTo>
                    <a:close/>
                  </a:path>
                  <a:path w="1741805" h="387984">
                    <a:moveTo>
                      <a:pt x="361797" y="257835"/>
                    </a:moveTo>
                    <a:lnTo>
                      <a:pt x="360857" y="252755"/>
                    </a:lnTo>
                    <a:lnTo>
                      <a:pt x="359397" y="248945"/>
                    </a:lnTo>
                    <a:lnTo>
                      <a:pt x="353796" y="250215"/>
                    </a:lnTo>
                    <a:lnTo>
                      <a:pt x="347306" y="250215"/>
                    </a:lnTo>
                    <a:lnTo>
                      <a:pt x="340029" y="251485"/>
                    </a:lnTo>
                    <a:lnTo>
                      <a:pt x="349377" y="265455"/>
                    </a:lnTo>
                    <a:lnTo>
                      <a:pt x="349846" y="265455"/>
                    </a:lnTo>
                    <a:lnTo>
                      <a:pt x="349694" y="266725"/>
                    </a:lnTo>
                    <a:lnTo>
                      <a:pt x="348919" y="267995"/>
                    </a:lnTo>
                    <a:lnTo>
                      <a:pt x="348132" y="267995"/>
                    </a:lnTo>
                    <a:lnTo>
                      <a:pt x="341198" y="269265"/>
                    </a:lnTo>
                    <a:lnTo>
                      <a:pt x="326707" y="269265"/>
                    </a:lnTo>
                    <a:lnTo>
                      <a:pt x="307911" y="267995"/>
                    </a:lnTo>
                    <a:lnTo>
                      <a:pt x="290791" y="265455"/>
                    </a:lnTo>
                    <a:lnTo>
                      <a:pt x="275818" y="261645"/>
                    </a:lnTo>
                    <a:lnTo>
                      <a:pt x="263436" y="257835"/>
                    </a:lnTo>
                    <a:lnTo>
                      <a:pt x="255714" y="259105"/>
                    </a:lnTo>
                    <a:lnTo>
                      <a:pt x="213614" y="265455"/>
                    </a:lnTo>
                    <a:lnTo>
                      <a:pt x="212737" y="267995"/>
                    </a:lnTo>
                    <a:lnTo>
                      <a:pt x="211823" y="269265"/>
                    </a:lnTo>
                    <a:lnTo>
                      <a:pt x="210959" y="271805"/>
                    </a:lnTo>
                    <a:lnTo>
                      <a:pt x="209651" y="274345"/>
                    </a:lnTo>
                    <a:lnTo>
                      <a:pt x="208470" y="278155"/>
                    </a:lnTo>
                    <a:lnTo>
                      <a:pt x="256082" y="298475"/>
                    </a:lnTo>
                    <a:lnTo>
                      <a:pt x="304952" y="309905"/>
                    </a:lnTo>
                    <a:lnTo>
                      <a:pt x="305485" y="309905"/>
                    </a:lnTo>
                    <a:lnTo>
                      <a:pt x="310261" y="311175"/>
                    </a:lnTo>
                    <a:lnTo>
                      <a:pt x="317360" y="312445"/>
                    </a:lnTo>
                    <a:lnTo>
                      <a:pt x="339013" y="312445"/>
                    </a:lnTo>
                    <a:lnTo>
                      <a:pt x="361061" y="275615"/>
                    </a:lnTo>
                    <a:lnTo>
                      <a:pt x="361391" y="271805"/>
                    </a:lnTo>
                    <a:lnTo>
                      <a:pt x="361505" y="270535"/>
                    </a:lnTo>
                    <a:lnTo>
                      <a:pt x="361619" y="269265"/>
                    </a:lnTo>
                    <a:lnTo>
                      <a:pt x="361721" y="267995"/>
                    </a:lnTo>
                    <a:lnTo>
                      <a:pt x="361797" y="257835"/>
                    </a:lnTo>
                    <a:close/>
                  </a:path>
                  <a:path w="1741805" h="387984">
                    <a:moveTo>
                      <a:pt x="363613" y="219735"/>
                    </a:moveTo>
                    <a:lnTo>
                      <a:pt x="352983" y="154965"/>
                    </a:lnTo>
                    <a:lnTo>
                      <a:pt x="337566" y="118135"/>
                    </a:lnTo>
                    <a:lnTo>
                      <a:pt x="336842" y="116865"/>
                    </a:lnTo>
                    <a:lnTo>
                      <a:pt x="335965" y="114325"/>
                    </a:lnTo>
                    <a:lnTo>
                      <a:pt x="335178" y="113055"/>
                    </a:lnTo>
                    <a:lnTo>
                      <a:pt x="333540" y="114325"/>
                    </a:lnTo>
                    <a:lnTo>
                      <a:pt x="327126" y="119405"/>
                    </a:lnTo>
                    <a:lnTo>
                      <a:pt x="325424" y="120675"/>
                    </a:lnTo>
                    <a:lnTo>
                      <a:pt x="317919" y="125755"/>
                    </a:lnTo>
                    <a:lnTo>
                      <a:pt x="315137" y="128295"/>
                    </a:lnTo>
                    <a:lnTo>
                      <a:pt x="299631" y="142265"/>
                    </a:lnTo>
                    <a:lnTo>
                      <a:pt x="264033" y="181635"/>
                    </a:lnTo>
                    <a:lnTo>
                      <a:pt x="239102" y="217195"/>
                    </a:lnTo>
                    <a:lnTo>
                      <a:pt x="231394" y="229895"/>
                    </a:lnTo>
                    <a:lnTo>
                      <a:pt x="278142" y="227355"/>
                    </a:lnTo>
                    <a:lnTo>
                      <a:pt x="363613" y="219735"/>
                    </a:lnTo>
                    <a:close/>
                  </a:path>
                  <a:path w="1741805" h="387984">
                    <a:moveTo>
                      <a:pt x="371640" y="226085"/>
                    </a:moveTo>
                    <a:lnTo>
                      <a:pt x="369798" y="224815"/>
                    </a:lnTo>
                    <a:lnTo>
                      <a:pt x="369531" y="226085"/>
                    </a:lnTo>
                    <a:lnTo>
                      <a:pt x="365912" y="226085"/>
                    </a:lnTo>
                    <a:lnTo>
                      <a:pt x="350202" y="227355"/>
                    </a:lnTo>
                    <a:lnTo>
                      <a:pt x="318998" y="231165"/>
                    </a:lnTo>
                    <a:lnTo>
                      <a:pt x="276606" y="234975"/>
                    </a:lnTo>
                    <a:lnTo>
                      <a:pt x="227304" y="237515"/>
                    </a:lnTo>
                    <a:lnTo>
                      <a:pt x="217131" y="257835"/>
                    </a:lnTo>
                    <a:lnTo>
                      <a:pt x="226275" y="256565"/>
                    </a:lnTo>
                    <a:lnTo>
                      <a:pt x="240982" y="254025"/>
                    </a:lnTo>
                    <a:lnTo>
                      <a:pt x="243459" y="254025"/>
                    </a:lnTo>
                    <a:lnTo>
                      <a:pt x="256324" y="251485"/>
                    </a:lnTo>
                    <a:lnTo>
                      <a:pt x="264858" y="250215"/>
                    </a:lnTo>
                    <a:lnTo>
                      <a:pt x="270586" y="248945"/>
                    </a:lnTo>
                    <a:lnTo>
                      <a:pt x="285457" y="248945"/>
                    </a:lnTo>
                    <a:lnTo>
                      <a:pt x="301040" y="247675"/>
                    </a:lnTo>
                    <a:lnTo>
                      <a:pt x="319214" y="246405"/>
                    </a:lnTo>
                    <a:lnTo>
                      <a:pt x="338137" y="243865"/>
                    </a:lnTo>
                    <a:lnTo>
                      <a:pt x="338315" y="243865"/>
                    </a:lnTo>
                    <a:lnTo>
                      <a:pt x="359930" y="241325"/>
                    </a:lnTo>
                    <a:lnTo>
                      <a:pt x="371640" y="238785"/>
                    </a:lnTo>
                    <a:lnTo>
                      <a:pt x="371640" y="226085"/>
                    </a:lnTo>
                    <a:close/>
                  </a:path>
                  <a:path w="1741805" h="387984">
                    <a:moveTo>
                      <a:pt x="1016317" y="258635"/>
                    </a:moveTo>
                    <a:lnTo>
                      <a:pt x="1011262" y="235470"/>
                    </a:lnTo>
                    <a:lnTo>
                      <a:pt x="1010310" y="234670"/>
                    </a:lnTo>
                    <a:lnTo>
                      <a:pt x="1000137" y="226085"/>
                    </a:lnTo>
                    <a:lnTo>
                      <a:pt x="991057" y="218427"/>
                    </a:lnTo>
                    <a:lnTo>
                      <a:pt x="974775" y="211378"/>
                    </a:lnTo>
                    <a:lnTo>
                      <a:pt x="965644" y="207429"/>
                    </a:lnTo>
                    <a:lnTo>
                      <a:pt x="964260" y="206832"/>
                    </a:lnTo>
                    <a:lnTo>
                      <a:pt x="964260" y="245821"/>
                    </a:lnTo>
                    <a:lnTo>
                      <a:pt x="963726" y="250850"/>
                    </a:lnTo>
                    <a:lnTo>
                      <a:pt x="961161" y="256070"/>
                    </a:lnTo>
                    <a:lnTo>
                      <a:pt x="956564" y="261454"/>
                    </a:lnTo>
                    <a:lnTo>
                      <a:pt x="949960" y="266979"/>
                    </a:lnTo>
                    <a:lnTo>
                      <a:pt x="947229" y="263258"/>
                    </a:lnTo>
                    <a:lnTo>
                      <a:pt x="955852" y="256933"/>
                    </a:lnTo>
                    <a:lnTo>
                      <a:pt x="960158" y="251053"/>
                    </a:lnTo>
                    <a:lnTo>
                      <a:pt x="959192" y="241477"/>
                    </a:lnTo>
                    <a:lnTo>
                      <a:pt x="953820" y="238887"/>
                    </a:lnTo>
                    <a:lnTo>
                      <a:pt x="955624" y="234810"/>
                    </a:lnTo>
                    <a:lnTo>
                      <a:pt x="955687" y="234670"/>
                    </a:lnTo>
                    <a:lnTo>
                      <a:pt x="956017" y="234810"/>
                    </a:lnTo>
                    <a:lnTo>
                      <a:pt x="963498" y="238353"/>
                    </a:lnTo>
                    <a:lnTo>
                      <a:pt x="964260" y="245821"/>
                    </a:lnTo>
                    <a:lnTo>
                      <a:pt x="964260" y="206832"/>
                    </a:lnTo>
                    <a:lnTo>
                      <a:pt x="962393" y="206019"/>
                    </a:lnTo>
                    <a:lnTo>
                      <a:pt x="937615" y="198526"/>
                    </a:lnTo>
                    <a:lnTo>
                      <a:pt x="937615" y="222034"/>
                    </a:lnTo>
                    <a:lnTo>
                      <a:pt x="935482" y="226085"/>
                    </a:lnTo>
                    <a:lnTo>
                      <a:pt x="929068" y="222719"/>
                    </a:lnTo>
                    <a:lnTo>
                      <a:pt x="920178" y="218605"/>
                    </a:lnTo>
                    <a:lnTo>
                      <a:pt x="920178" y="289661"/>
                    </a:lnTo>
                    <a:lnTo>
                      <a:pt x="913638" y="294297"/>
                    </a:lnTo>
                    <a:lnTo>
                      <a:pt x="906462" y="299135"/>
                    </a:lnTo>
                    <a:lnTo>
                      <a:pt x="898588" y="304241"/>
                    </a:lnTo>
                    <a:lnTo>
                      <a:pt x="889965" y="309626"/>
                    </a:lnTo>
                    <a:lnTo>
                      <a:pt x="886752" y="304393"/>
                    </a:lnTo>
                    <a:lnTo>
                      <a:pt x="895184" y="299135"/>
                    </a:lnTo>
                    <a:lnTo>
                      <a:pt x="903058" y="294055"/>
                    </a:lnTo>
                    <a:lnTo>
                      <a:pt x="909980" y="289382"/>
                    </a:lnTo>
                    <a:lnTo>
                      <a:pt x="916559" y="284721"/>
                    </a:lnTo>
                    <a:lnTo>
                      <a:pt x="920178" y="289661"/>
                    </a:lnTo>
                    <a:lnTo>
                      <a:pt x="920178" y="218605"/>
                    </a:lnTo>
                    <a:lnTo>
                      <a:pt x="913638" y="215557"/>
                    </a:lnTo>
                    <a:lnTo>
                      <a:pt x="915568" y="211378"/>
                    </a:lnTo>
                    <a:lnTo>
                      <a:pt x="931100" y="218592"/>
                    </a:lnTo>
                    <a:lnTo>
                      <a:pt x="937615" y="222034"/>
                    </a:lnTo>
                    <a:lnTo>
                      <a:pt x="937615" y="198526"/>
                    </a:lnTo>
                    <a:lnTo>
                      <a:pt x="926249" y="195084"/>
                    </a:lnTo>
                    <a:lnTo>
                      <a:pt x="918705" y="192849"/>
                    </a:lnTo>
                    <a:lnTo>
                      <a:pt x="895324" y="185826"/>
                    </a:lnTo>
                    <a:lnTo>
                      <a:pt x="895324" y="203200"/>
                    </a:lnTo>
                    <a:lnTo>
                      <a:pt x="893508" y="207429"/>
                    </a:lnTo>
                    <a:lnTo>
                      <a:pt x="886764" y="204520"/>
                    </a:lnTo>
                    <a:lnTo>
                      <a:pt x="880186" y="201866"/>
                    </a:lnTo>
                    <a:lnTo>
                      <a:pt x="873772" y="199377"/>
                    </a:lnTo>
                    <a:lnTo>
                      <a:pt x="875449" y="195084"/>
                    </a:lnTo>
                    <a:lnTo>
                      <a:pt x="881900" y="197612"/>
                    </a:lnTo>
                    <a:lnTo>
                      <a:pt x="888530" y="200291"/>
                    </a:lnTo>
                    <a:lnTo>
                      <a:pt x="895324" y="203200"/>
                    </a:lnTo>
                    <a:lnTo>
                      <a:pt x="895324" y="185826"/>
                    </a:lnTo>
                    <a:lnTo>
                      <a:pt x="884694" y="182626"/>
                    </a:lnTo>
                    <a:lnTo>
                      <a:pt x="878878" y="180860"/>
                    </a:lnTo>
                    <a:lnTo>
                      <a:pt x="859917" y="175044"/>
                    </a:lnTo>
                    <a:lnTo>
                      <a:pt x="859917" y="189992"/>
                    </a:lnTo>
                    <a:lnTo>
                      <a:pt x="858850" y="192849"/>
                    </a:lnTo>
                    <a:lnTo>
                      <a:pt x="856564" y="192011"/>
                    </a:lnTo>
                    <a:lnTo>
                      <a:pt x="841959" y="186410"/>
                    </a:lnTo>
                    <a:lnTo>
                      <a:pt x="839444" y="185496"/>
                    </a:lnTo>
                    <a:lnTo>
                      <a:pt x="840498" y="182626"/>
                    </a:lnTo>
                    <a:lnTo>
                      <a:pt x="843026" y="183540"/>
                    </a:lnTo>
                    <a:lnTo>
                      <a:pt x="857872" y="189242"/>
                    </a:lnTo>
                    <a:lnTo>
                      <a:pt x="859917" y="189992"/>
                    </a:lnTo>
                    <a:lnTo>
                      <a:pt x="859917" y="175044"/>
                    </a:lnTo>
                    <a:lnTo>
                      <a:pt x="845997" y="170764"/>
                    </a:lnTo>
                    <a:lnTo>
                      <a:pt x="839698" y="168821"/>
                    </a:lnTo>
                    <a:lnTo>
                      <a:pt x="835660" y="166331"/>
                    </a:lnTo>
                    <a:lnTo>
                      <a:pt x="827646" y="161391"/>
                    </a:lnTo>
                    <a:lnTo>
                      <a:pt x="827646" y="177977"/>
                    </a:lnTo>
                    <a:lnTo>
                      <a:pt x="826566" y="180860"/>
                    </a:lnTo>
                    <a:lnTo>
                      <a:pt x="822667" y="179387"/>
                    </a:lnTo>
                    <a:lnTo>
                      <a:pt x="812190" y="174510"/>
                    </a:lnTo>
                    <a:lnTo>
                      <a:pt x="810018" y="173596"/>
                    </a:lnTo>
                    <a:lnTo>
                      <a:pt x="811212" y="170764"/>
                    </a:lnTo>
                    <a:lnTo>
                      <a:pt x="813422" y="171704"/>
                    </a:lnTo>
                    <a:lnTo>
                      <a:pt x="823861" y="176555"/>
                    </a:lnTo>
                    <a:lnTo>
                      <a:pt x="827646" y="177977"/>
                    </a:lnTo>
                    <a:lnTo>
                      <a:pt x="827646" y="161391"/>
                    </a:lnTo>
                    <a:lnTo>
                      <a:pt x="822972" y="158508"/>
                    </a:lnTo>
                    <a:lnTo>
                      <a:pt x="825411" y="152298"/>
                    </a:lnTo>
                    <a:lnTo>
                      <a:pt x="827608" y="146735"/>
                    </a:lnTo>
                    <a:lnTo>
                      <a:pt x="828332" y="144881"/>
                    </a:lnTo>
                    <a:lnTo>
                      <a:pt x="845172" y="137706"/>
                    </a:lnTo>
                    <a:lnTo>
                      <a:pt x="851725" y="134912"/>
                    </a:lnTo>
                    <a:lnTo>
                      <a:pt x="864768" y="129349"/>
                    </a:lnTo>
                    <a:lnTo>
                      <a:pt x="865670" y="128968"/>
                    </a:lnTo>
                    <a:lnTo>
                      <a:pt x="865289" y="128968"/>
                    </a:lnTo>
                    <a:lnTo>
                      <a:pt x="885571" y="125450"/>
                    </a:lnTo>
                    <a:lnTo>
                      <a:pt x="902614" y="122491"/>
                    </a:lnTo>
                    <a:lnTo>
                      <a:pt x="914476" y="120434"/>
                    </a:lnTo>
                    <a:lnTo>
                      <a:pt x="917270" y="119951"/>
                    </a:lnTo>
                    <a:lnTo>
                      <a:pt x="933259" y="118592"/>
                    </a:lnTo>
                    <a:lnTo>
                      <a:pt x="955268" y="116725"/>
                    </a:lnTo>
                    <a:lnTo>
                      <a:pt x="962583" y="116103"/>
                    </a:lnTo>
                    <a:lnTo>
                      <a:pt x="980592" y="115341"/>
                    </a:lnTo>
                    <a:lnTo>
                      <a:pt x="982103" y="115341"/>
                    </a:lnTo>
                    <a:lnTo>
                      <a:pt x="982002" y="114439"/>
                    </a:lnTo>
                    <a:lnTo>
                      <a:pt x="981925" y="113830"/>
                    </a:lnTo>
                    <a:lnTo>
                      <a:pt x="981608" y="110959"/>
                    </a:lnTo>
                    <a:lnTo>
                      <a:pt x="976147" y="110883"/>
                    </a:lnTo>
                    <a:lnTo>
                      <a:pt x="976147" y="112280"/>
                    </a:lnTo>
                    <a:lnTo>
                      <a:pt x="976134" y="113830"/>
                    </a:lnTo>
                    <a:lnTo>
                      <a:pt x="971575" y="113830"/>
                    </a:lnTo>
                    <a:lnTo>
                      <a:pt x="971575" y="112280"/>
                    </a:lnTo>
                    <a:lnTo>
                      <a:pt x="976147" y="112280"/>
                    </a:lnTo>
                    <a:lnTo>
                      <a:pt x="976147" y="110883"/>
                    </a:lnTo>
                    <a:lnTo>
                      <a:pt x="963206" y="110693"/>
                    </a:lnTo>
                    <a:lnTo>
                      <a:pt x="963206" y="113830"/>
                    </a:lnTo>
                    <a:lnTo>
                      <a:pt x="954824" y="113830"/>
                    </a:lnTo>
                    <a:lnTo>
                      <a:pt x="954786" y="112725"/>
                    </a:lnTo>
                    <a:lnTo>
                      <a:pt x="954773" y="112280"/>
                    </a:lnTo>
                    <a:lnTo>
                      <a:pt x="963193" y="112280"/>
                    </a:lnTo>
                    <a:lnTo>
                      <a:pt x="963206" y="113830"/>
                    </a:lnTo>
                    <a:lnTo>
                      <a:pt x="963206" y="110693"/>
                    </a:lnTo>
                    <a:lnTo>
                      <a:pt x="946442" y="110439"/>
                    </a:lnTo>
                    <a:lnTo>
                      <a:pt x="946442" y="114046"/>
                    </a:lnTo>
                    <a:lnTo>
                      <a:pt x="938060" y="114376"/>
                    </a:lnTo>
                    <a:lnTo>
                      <a:pt x="938034" y="113284"/>
                    </a:lnTo>
                    <a:lnTo>
                      <a:pt x="938009" y="112852"/>
                    </a:lnTo>
                    <a:lnTo>
                      <a:pt x="940917" y="112725"/>
                    </a:lnTo>
                    <a:lnTo>
                      <a:pt x="946404" y="112725"/>
                    </a:lnTo>
                    <a:lnTo>
                      <a:pt x="946442" y="114046"/>
                    </a:lnTo>
                    <a:lnTo>
                      <a:pt x="946442" y="110439"/>
                    </a:lnTo>
                    <a:lnTo>
                      <a:pt x="929690" y="110185"/>
                    </a:lnTo>
                    <a:lnTo>
                      <a:pt x="929690" y="114820"/>
                    </a:lnTo>
                    <a:lnTo>
                      <a:pt x="921334" y="115328"/>
                    </a:lnTo>
                    <a:lnTo>
                      <a:pt x="921270" y="114439"/>
                    </a:lnTo>
                    <a:lnTo>
                      <a:pt x="921219" y="113830"/>
                    </a:lnTo>
                    <a:lnTo>
                      <a:pt x="920826" y="113830"/>
                    </a:lnTo>
                    <a:lnTo>
                      <a:pt x="929601" y="113284"/>
                    </a:lnTo>
                    <a:lnTo>
                      <a:pt x="929690" y="114820"/>
                    </a:lnTo>
                    <a:lnTo>
                      <a:pt x="929690" y="110185"/>
                    </a:lnTo>
                    <a:lnTo>
                      <a:pt x="912990" y="109943"/>
                    </a:lnTo>
                    <a:lnTo>
                      <a:pt x="912990" y="116103"/>
                    </a:lnTo>
                    <a:lnTo>
                      <a:pt x="911466" y="116103"/>
                    </a:lnTo>
                    <a:lnTo>
                      <a:pt x="907453" y="116446"/>
                    </a:lnTo>
                    <a:lnTo>
                      <a:pt x="904633" y="116725"/>
                    </a:lnTo>
                    <a:lnTo>
                      <a:pt x="904570" y="116103"/>
                    </a:lnTo>
                    <a:lnTo>
                      <a:pt x="904494" y="115341"/>
                    </a:lnTo>
                    <a:lnTo>
                      <a:pt x="902779" y="115341"/>
                    </a:lnTo>
                    <a:lnTo>
                      <a:pt x="912850" y="114439"/>
                    </a:lnTo>
                    <a:lnTo>
                      <a:pt x="912888" y="114820"/>
                    </a:lnTo>
                    <a:lnTo>
                      <a:pt x="912990" y="116103"/>
                    </a:lnTo>
                    <a:lnTo>
                      <a:pt x="912990" y="109943"/>
                    </a:lnTo>
                    <a:lnTo>
                      <a:pt x="907808" y="109855"/>
                    </a:lnTo>
                    <a:lnTo>
                      <a:pt x="896302" y="110477"/>
                    </a:lnTo>
                    <a:lnTo>
                      <a:pt x="896302" y="117576"/>
                    </a:lnTo>
                    <a:lnTo>
                      <a:pt x="890765" y="118211"/>
                    </a:lnTo>
                    <a:lnTo>
                      <a:pt x="887984" y="118592"/>
                    </a:lnTo>
                    <a:lnTo>
                      <a:pt x="887933" y="118211"/>
                    </a:lnTo>
                    <a:lnTo>
                      <a:pt x="887857" y="117576"/>
                    </a:lnTo>
                    <a:lnTo>
                      <a:pt x="887793" y="117055"/>
                    </a:lnTo>
                    <a:lnTo>
                      <a:pt x="895680" y="116103"/>
                    </a:lnTo>
                    <a:lnTo>
                      <a:pt x="896150" y="116103"/>
                    </a:lnTo>
                    <a:lnTo>
                      <a:pt x="896175" y="116446"/>
                    </a:lnTo>
                    <a:lnTo>
                      <a:pt x="896302" y="117576"/>
                    </a:lnTo>
                    <a:lnTo>
                      <a:pt x="896302" y="110477"/>
                    </a:lnTo>
                    <a:lnTo>
                      <a:pt x="879652" y="111366"/>
                    </a:lnTo>
                    <a:lnTo>
                      <a:pt x="879652" y="119735"/>
                    </a:lnTo>
                    <a:lnTo>
                      <a:pt x="875118" y="120434"/>
                    </a:lnTo>
                    <a:lnTo>
                      <a:pt x="875004" y="119735"/>
                    </a:lnTo>
                    <a:lnTo>
                      <a:pt x="874877" y="118922"/>
                    </a:lnTo>
                    <a:lnTo>
                      <a:pt x="879436" y="118211"/>
                    </a:lnTo>
                    <a:lnTo>
                      <a:pt x="879538" y="118922"/>
                    </a:lnTo>
                    <a:lnTo>
                      <a:pt x="879652" y="119735"/>
                    </a:lnTo>
                    <a:lnTo>
                      <a:pt x="879652" y="111366"/>
                    </a:lnTo>
                    <a:lnTo>
                      <a:pt x="870724" y="111848"/>
                    </a:lnTo>
                    <a:lnTo>
                      <a:pt x="870724" y="121158"/>
                    </a:lnTo>
                    <a:lnTo>
                      <a:pt x="867829" y="121640"/>
                    </a:lnTo>
                    <a:lnTo>
                      <a:pt x="863447" y="122491"/>
                    </a:lnTo>
                    <a:lnTo>
                      <a:pt x="863320" y="121831"/>
                    </a:lnTo>
                    <a:lnTo>
                      <a:pt x="863206" y="121158"/>
                    </a:lnTo>
                    <a:lnTo>
                      <a:pt x="863168" y="120980"/>
                    </a:lnTo>
                    <a:lnTo>
                      <a:pt x="865898" y="120434"/>
                    </a:lnTo>
                    <a:lnTo>
                      <a:pt x="867562" y="120129"/>
                    </a:lnTo>
                    <a:lnTo>
                      <a:pt x="870000" y="119735"/>
                    </a:lnTo>
                    <a:lnTo>
                      <a:pt x="870483" y="119735"/>
                    </a:lnTo>
                    <a:lnTo>
                      <a:pt x="870597" y="120434"/>
                    </a:lnTo>
                    <a:lnTo>
                      <a:pt x="870724" y="121158"/>
                    </a:lnTo>
                    <a:lnTo>
                      <a:pt x="870724" y="111848"/>
                    </a:lnTo>
                    <a:lnTo>
                      <a:pt x="862507" y="112280"/>
                    </a:lnTo>
                    <a:lnTo>
                      <a:pt x="863841" y="112280"/>
                    </a:lnTo>
                    <a:lnTo>
                      <a:pt x="858469" y="113728"/>
                    </a:lnTo>
                    <a:lnTo>
                      <a:pt x="858469" y="123659"/>
                    </a:lnTo>
                    <a:lnTo>
                      <a:pt x="855853" y="124206"/>
                    </a:lnTo>
                    <a:lnTo>
                      <a:pt x="853160" y="124802"/>
                    </a:lnTo>
                    <a:lnTo>
                      <a:pt x="850519" y="125450"/>
                    </a:lnTo>
                    <a:lnTo>
                      <a:pt x="850417" y="125006"/>
                    </a:lnTo>
                    <a:lnTo>
                      <a:pt x="850087" y="123659"/>
                    </a:lnTo>
                    <a:lnTo>
                      <a:pt x="852754" y="122999"/>
                    </a:lnTo>
                    <a:lnTo>
                      <a:pt x="855052" y="122491"/>
                    </a:lnTo>
                    <a:lnTo>
                      <a:pt x="858202" y="121831"/>
                    </a:lnTo>
                    <a:lnTo>
                      <a:pt x="858342" y="122491"/>
                    </a:lnTo>
                    <a:lnTo>
                      <a:pt x="858469" y="123659"/>
                    </a:lnTo>
                    <a:lnTo>
                      <a:pt x="858469" y="113728"/>
                    </a:lnTo>
                    <a:lnTo>
                      <a:pt x="845235" y="117271"/>
                    </a:lnTo>
                    <a:lnTo>
                      <a:pt x="845235" y="126796"/>
                    </a:lnTo>
                    <a:lnTo>
                      <a:pt x="842187" y="127596"/>
                    </a:lnTo>
                    <a:lnTo>
                      <a:pt x="839444" y="128422"/>
                    </a:lnTo>
                    <a:lnTo>
                      <a:pt x="836676" y="129349"/>
                    </a:lnTo>
                    <a:lnTo>
                      <a:pt x="836549" y="128968"/>
                    </a:lnTo>
                    <a:lnTo>
                      <a:pt x="836104" y="127596"/>
                    </a:lnTo>
                    <a:lnTo>
                      <a:pt x="838517" y="126796"/>
                    </a:lnTo>
                    <a:lnTo>
                      <a:pt x="841819" y="125818"/>
                    </a:lnTo>
                    <a:lnTo>
                      <a:pt x="844753" y="125006"/>
                    </a:lnTo>
                    <a:lnTo>
                      <a:pt x="845235" y="126796"/>
                    </a:lnTo>
                    <a:lnTo>
                      <a:pt x="845235" y="117271"/>
                    </a:lnTo>
                    <a:lnTo>
                      <a:pt x="834517" y="120129"/>
                    </a:lnTo>
                    <a:lnTo>
                      <a:pt x="833437" y="120434"/>
                    </a:lnTo>
                    <a:lnTo>
                      <a:pt x="832777" y="120751"/>
                    </a:lnTo>
                    <a:lnTo>
                      <a:pt x="832777" y="130708"/>
                    </a:lnTo>
                    <a:lnTo>
                      <a:pt x="829221" y="131991"/>
                    </a:lnTo>
                    <a:lnTo>
                      <a:pt x="825830" y="133413"/>
                    </a:lnTo>
                    <a:lnTo>
                      <a:pt x="822706" y="134912"/>
                    </a:lnTo>
                    <a:lnTo>
                      <a:pt x="821994" y="133413"/>
                    </a:lnTo>
                    <a:lnTo>
                      <a:pt x="821918" y="133248"/>
                    </a:lnTo>
                    <a:lnTo>
                      <a:pt x="825093" y="131724"/>
                    </a:lnTo>
                    <a:lnTo>
                      <a:pt x="828535" y="130289"/>
                    </a:lnTo>
                    <a:lnTo>
                      <a:pt x="832154" y="128968"/>
                    </a:lnTo>
                    <a:lnTo>
                      <a:pt x="832777" y="130708"/>
                    </a:lnTo>
                    <a:lnTo>
                      <a:pt x="832777" y="120751"/>
                    </a:lnTo>
                    <a:lnTo>
                      <a:pt x="814641" y="129362"/>
                    </a:lnTo>
                    <a:lnTo>
                      <a:pt x="814641" y="139255"/>
                    </a:lnTo>
                    <a:lnTo>
                      <a:pt x="810780" y="141668"/>
                    </a:lnTo>
                    <a:lnTo>
                      <a:pt x="807580" y="144183"/>
                    </a:lnTo>
                    <a:lnTo>
                      <a:pt x="805116" y="146735"/>
                    </a:lnTo>
                    <a:lnTo>
                      <a:pt x="803795" y="145453"/>
                    </a:lnTo>
                    <a:lnTo>
                      <a:pt x="806361" y="142798"/>
                    </a:lnTo>
                    <a:lnTo>
                      <a:pt x="809675" y="140195"/>
                    </a:lnTo>
                    <a:lnTo>
                      <a:pt x="813689" y="137706"/>
                    </a:lnTo>
                    <a:lnTo>
                      <a:pt x="814641" y="139255"/>
                    </a:lnTo>
                    <a:lnTo>
                      <a:pt x="814641" y="129362"/>
                    </a:lnTo>
                    <a:lnTo>
                      <a:pt x="802335" y="135191"/>
                    </a:lnTo>
                    <a:lnTo>
                      <a:pt x="802335" y="164477"/>
                    </a:lnTo>
                    <a:lnTo>
                      <a:pt x="799871" y="166331"/>
                    </a:lnTo>
                    <a:lnTo>
                      <a:pt x="796696" y="162077"/>
                    </a:lnTo>
                    <a:lnTo>
                      <a:pt x="796302" y="158508"/>
                    </a:lnTo>
                    <a:lnTo>
                      <a:pt x="796188" y="157441"/>
                    </a:lnTo>
                    <a:lnTo>
                      <a:pt x="796163" y="157238"/>
                    </a:lnTo>
                    <a:lnTo>
                      <a:pt x="798296" y="152298"/>
                    </a:lnTo>
                    <a:lnTo>
                      <a:pt x="801116" y="153517"/>
                    </a:lnTo>
                    <a:lnTo>
                      <a:pt x="799503" y="157238"/>
                    </a:lnTo>
                    <a:lnTo>
                      <a:pt x="799528" y="158508"/>
                    </a:lnTo>
                    <a:lnTo>
                      <a:pt x="799820" y="161137"/>
                    </a:lnTo>
                    <a:lnTo>
                      <a:pt x="802335" y="164477"/>
                    </a:lnTo>
                    <a:lnTo>
                      <a:pt x="802335" y="135191"/>
                    </a:lnTo>
                    <a:lnTo>
                      <a:pt x="798741" y="136893"/>
                    </a:lnTo>
                    <a:lnTo>
                      <a:pt x="775462" y="152895"/>
                    </a:lnTo>
                    <a:lnTo>
                      <a:pt x="771626" y="169710"/>
                    </a:lnTo>
                    <a:lnTo>
                      <a:pt x="792048" y="188023"/>
                    </a:lnTo>
                    <a:lnTo>
                      <a:pt x="841540" y="208508"/>
                    </a:lnTo>
                    <a:lnTo>
                      <a:pt x="882396" y="229793"/>
                    </a:lnTo>
                    <a:lnTo>
                      <a:pt x="884237" y="249555"/>
                    </a:lnTo>
                    <a:lnTo>
                      <a:pt x="862952" y="267131"/>
                    </a:lnTo>
                    <a:lnTo>
                      <a:pt x="852627" y="272478"/>
                    </a:lnTo>
                    <a:lnTo>
                      <a:pt x="852627" y="331495"/>
                    </a:lnTo>
                    <a:lnTo>
                      <a:pt x="839419" y="338912"/>
                    </a:lnTo>
                    <a:lnTo>
                      <a:pt x="830338" y="343903"/>
                    </a:lnTo>
                    <a:lnTo>
                      <a:pt x="821029" y="348869"/>
                    </a:lnTo>
                    <a:lnTo>
                      <a:pt x="818146" y="343458"/>
                    </a:lnTo>
                    <a:lnTo>
                      <a:pt x="827392" y="338531"/>
                    </a:lnTo>
                    <a:lnTo>
                      <a:pt x="836434" y="333552"/>
                    </a:lnTo>
                    <a:lnTo>
                      <a:pt x="849604" y="326161"/>
                    </a:lnTo>
                    <a:lnTo>
                      <a:pt x="852627" y="331495"/>
                    </a:lnTo>
                    <a:lnTo>
                      <a:pt x="852627" y="272478"/>
                    </a:lnTo>
                    <a:lnTo>
                      <a:pt x="834453" y="281863"/>
                    </a:lnTo>
                    <a:lnTo>
                      <a:pt x="821778" y="287731"/>
                    </a:lnTo>
                    <a:lnTo>
                      <a:pt x="802563" y="296202"/>
                    </a:lnTo>
                    <a:lnTo>
                      <a:pt x="749668" y="318909"/>
                    </a:lnTo>
                    <a:lnTo>
                      <a:pt x="773912" y="346659"/>
                    </a:lnTo>
                    <a:lnTo>
                      <a:pt x="803998" y="368084"/>
                    </a:lnTo>
                    <a:lnTo>
                      <a:pt x="838746" y="382028"/>
                    </a:lnTo>
                    <a:lnTo>
                      <a:pt x="877023" y="387375"/>
                    </a:lnTo>
                    <a:lnTo>
                      <a:pt x="895083" y="373316"/>
                    </a:lnTo>
                    <a:lnTo>
                      <a:pt x="913968" y="358902"/>
                    </a:lnTo>
                    <a:lnTo>
                      <a:pt x="927366" y="348869"/>
                    </a:lnTo>
                    <a:lnTo>
                      <a:pt x="933665" y="344157"/>
                    </a:lnTo>
                    <a:lnTo>
                      <a:pt x="954112" y="329184"/>
                    </a:lnTo>
                    <a:lnTo>
                      <a:pt x="957554" y="326161"/>
                    </a:lnTo>
                    <a:lnTo>
                      <a:pt x="976414" y="309626"/>
                    </a:lnTo>
                    <a:lnTo>
                      <a:pt x="999502" y="289382"/>
                    </a:lnTo>
                    <a:lnTo>
                      <a:pt x="1002042" y="284721"/>
                    </a:lnTo>
                    <a:lnTo>
                      <a:pt x="1011669" y="267131"/>
                    </a:lnTo>
                    <a:lnTo>
                      <a:pt x="1011745" y="266979"/>
                    </a:lnTo>
                    <a:lnTo>
                      <a:pt x="1016317" y="258635"/>
                    </a:lnTo>
                    <a:close/>
                  </a:path>
                  <a:path w="1741805" h="387984">
                    <a:moveTo>
                      <a:pt x="1599006" y="151384"/>
                    </a:moveTo>
                    <a:lnTo>
                      <a:pt x="1598917" y="150787"/>
                    </a:lnTo>
                    <a:lnTo>
                      <a:pt x="1598815" y="150114"/>
                    </a:lnTo>
                    <a:lnTo>
                      <a:pt x="1598714" y="149402"/>
                    </a:lnTo>
                    <a:lnTo>
                      <a:pt x="1598587" y="148564"/>
                    </a:lnTo>
                    <a:lnTo>
                      <a:pt x="1598485" y="147967"/>
                    </a:lnTo>
                    <a:lnTo>
                      <a:pt x="1598396" y="147447"/>
                    </a:lnTo>
                    <a:lnTo>
                      <a:pt x="1598333" y="147078"/>
                    </a:lnTo>
                    <a:lnTo>
                      <a:pt x="1598218" y="146278"/>
                    </a:lnTo>
                    <a:lnTo>
                      <a:pt x="1598117" y="145542"/>
                    </a:lnTo>
                    <a:lnTo>
                      <a:pt x="1598015" y="144830"/>
                    </a:lnTo>
                    <a:lnTo>
                      <a:pt x="1597939" y="144411"/>
                    </a:lnTo>
                    <a:lnTo>
                      <a:pt x="1597825" y="143675"/>
                    </a:lnTo>
                    <a:lnTo>
                      <a:pt x="1593837" y="137782"/>
                    </a:lnTo>
                    <a:lnTo>
                      <a:pt x="1591335" y="137782"/>
                    </a:lnTo>
                    <a:lnTo>
                      <a:pt x="1590319" y="138341"/>
                    </a:lnTo>
                    <a:lnTo>
                      <a:pt x="1588109" y="139852"/>
                    </a:lnTo>
                    <a:lnTo>
                      <a:pt x="1587474" y="141363"/>
                    </a:lnTo>
                    <a:lnTo>
                      <a:pt x="1587423" y="144830"/>
                    </a:lnTo>
                    <a:lnTo>
                      <a:pt x="1587563" y="145542"/>
                    </a:lnTo>
                    <a:lnTo>
                      <a:pt x="1587639" y="145923"/>
                    </a:lnTo>
                    <a:lnTo>
                      <a:pt x="1587766" y="146519"/>
                    </a:lnTo>
                    <a:lnTo>
                      <a:pt x="1587868" y="147078"/>
                    </a:lnTo>
                    <a:lnTo>
                      <a:pt x="1587944" y="147447"/>
                    </a:lnTo>
                    <a:lnTo>
                      <a:pt x="1591157" y="149402"/>
                    </a:lnTo>
                    <a:lnTo>
                      <a:pt x="1592808" y="150431"/>
                    </a:lnTo>
                    <a:lnTo>
                      <a:pt x="1595920" y="151206"/>
                    </a:lnTo>
                    <a:lnTo>
                      <a:pt x="1596453" y="151206"/>
                    </a:lnTo>
                    <a:lnTo>
                      <a:pt x="1599006" y="151384"/>
                    </a:lnTo>
                    <a:close/>
                  </a:path>
                  <a:path w="1741805" h="387984">
                    <a:moveTo>
                      <a:pt x="1645831" y="117957"/>
                    </a:moveTo>
                    <a:lnTo>
                      <a:pt x="1643341" y="113233"/>
                    </a:lnTo>
                    <a:lnTo>
                      <a:pt x="1641271" y="112102"/>
                    </a:lnTo>
                    <a:lnTo>
                      <a:pt x="1634515" y="112102"/>
                    </a:lnTo>
                    <a:lnTo>
                      <a:pt x="1632597" y="113106"/>
                    </a:lnTo>
                    <a:lnTo>
                      <a:pt x="1631340" y="115392"/>
                    </a:lnTo>
                    <a:lnTo>
                      <a:pt x="1629156" y="119227"/>
                    </a:lnTo>
                    <a:lnTo>
                      <a:pt x="1629892" y="125552"/>
                    </a:lnTo>
                    <a:lnTo>
                      <a:pt x="1633753" y="131495"/>
                    </a:lnTo>
                    <a:lnTo>
                      <a:pt x="1634731" y="132892"/>
                    </a:lnTo>
                    <a:lnTo>
                      <a:pt x="1635633" y="134099"/>
                    </a:lnTo>
                    <a:lnTo>
                      <a:pt x="1638909" y="130975"/>
                    </a:lnTo>
                    <a:lnTo>
                      <a:pt x="1641729" y="127673"/>
                    </a:lnTo>
                    <a:lnTo>
                      <a:pt x="1645526" y="121678"/>
                    </a:lnTo>
                    <a:lnTo>
                      <a:pt x="1645729" y="119227"/>
                    </a:lnTo>
                    <a:lnTo>
                      <a:pt x="1645831" y="117957"/>
                    </a:lnTo>
                    <a:close/>
                  </a:path>
                  <a:path w="1741805" h="387984">
                    <a:moveTo>
                      <a:pt x="1661528" y="358940"/>
                    </a:moveTo>
                    <a:lnTo>
                      <a:pt x="1606867" y="358940"/>
                    </a:lnTo>
                    <a:lnTo>
                      <a:pt x="1609750" y="365785"/>
                    </a:lnTo>
                    <a:lnTo>
                      <a:pt x="1615719" y="371309"/>
                    </a:lnTo>
                    <a:lnTo>
                      <a:pt x="1624114" y="375005"/>
                    </a:lnTo>
                    <a:lnTo>
                      <a:pt x="1634210" y="376351"/>
                    </a:lnTo>
                    <a:lnTo>
                      <a:pt x="1644294" y="375005"/>
                    </a:lnTo>
                    <a:lnTo>
                      <a:pt x="1652663" y="371309"/>
                    </a:lnTo>
                    <a:lnTo>
                      <a:pt x="1658645" y="365785"/>
                    </a:lnTo>
                    <a:lnTo>
                      <a:pt x="1661528" y="358940"/>
                    </a:lnTo>
                    <a:close/>
                  </a:path>
                  <a:path w="1741805" h="387984">
                    <a:moveTo>
                      <a:pt x="1662950" y="160845"/>
                    </a:moveTo>
                    <a:lnTo>
                      <a:pt x="1634705" y="147726"/>
                    </a:lnTo>
                    <a:lnTo>
                      <a:pt x="1629867" y="151434"/>
                    </a:lnTo>
                    <a:lnTo>
                      <a:pt x="1624545" y="154800"/>
                    </a:lnTo>
                    <a:lnTo>
                      <a:pt x="1616481" y="158864"/>
                    </a:lnTo>
                    <a:lnTo>
                      <a:pt x="1612912" y="160007"/>
                    </a:lnTo>
                    <a:lnTo>
                      <a:pt x="1612531" y="160007"/>
                    </a:lnTo>
                    <a:lnTo>
                      <a:pt x="1610360" y="160426"/>
                    </a:lnTo>
                    <a:lnTo>
                      <a:pt x="1628000" y="271602"/>
                    </a:lnTo>
                    <a:lnTo>
                      <a:pt x="1638325" y="271602"/>
                    </a:lnTo>
                    <a:lnTo>
                      <a:pt x="1642224" y="250151"/>
                    </a:lnTo>
                    <a:lnTo>
                      <a:pt x="1648612" y="220345"/>
                    </a:lnTo>
                    <a:lnTo>
                      <a:pt x="1655927" y="188429"/>
                    </a:lnTo>
                    <a:lnTo>
                      <a:pt x="1662455" y="161251"/>
                    </a:lnTo>
                    <a:lnTo>
                      <a:pt x="1662557" y="160845"/>
                    </a:lnTo>
                    <a:lnTo>
                      <a:pt x="1662950" y="160845"/>
                    </a:lnTo>
                    <a:close/>
                  </a:path>
                  <a:path w="1741805" h="387984">
                    <a:moveTo>
                      <a:pt x="1682838" y="308381"/>
                    </a:moveTo>
                    <a:lnTo>
                      <a:pt x="1680222" y="305384"/>
                    </a:lnTo>
                    <a:lnTo>
                      <a:pt x="1587906" y="305384"/>
                    </a:lnTo>
                    <a:lnTo>
                      <a:pt x="1585582" y="308381"/>
                    </a:lnTo>
                    <a:lnTo>
                      <a:pt x="1585595" y="321919"/>
                    </a:lnTo>
                    <a:lnTo>
                      <a:pt x="1588820" y="324091"/>
                    </a:lnTo>
                    <a:lnTo>
                      <a:pt x="1679257" y="324091"/>
                    </a:lnTo>
                    <a:lnTo>
                      <a:pt x="1682838" y="322122"/>
                    </a:lnTo>
                    <a:lnTo>
                      <a:pt x="1682838" y="308381"/>
                    </a:lnTo>
                    <a:close/>
                  </a:path>
                  <a:path w="1741805" h="387984">
                    <a:moveTo>
                      <a:pt x="1682838" y="294563"/>
                    </a:moveTo>
                    <a:lnTo>
                      <a:pt x="1682826" y="281622"/>
                    </a:lnTo>
                    <a:lnTo>
                      <a:pt x="1680108" y="279311"/>
                    </a:lnTo>
                    <a:lnTo>
                      <a:pt x="1588897" y="279311"/>
                    </a:lnTo>
                    <a:lnTo>
                      <a:pt x="1585582" y="281139"/>
                    </a:lnTo>
                    <a:lnTo>
                      <a:pt x="1585633" y="295173"/>
                    </a:lnTo>
                    <a:lnTo>
                      <a:pt x="1588579" y="297751"/>
                    </a:lnTo>
                    <a:lnTo>
                      <a:pt x="1680387" y="297751"/>
                    </a:lnTo>
                    <a:lnTo>
                      <a:pt x="1682838" y="294563"/>
                    </a:lnTo>
                    <a:close/>
                  </a:path>
                  <a:path w="1741805" h="387984">
                    <a:moveTo>
                      <a:pt x="1683029" y="348373"/>
                    </a:moveTo>
                    <a:lnTo>
                      <a:pt x="1682877" y="340537"/>
                    </a:lnTo>
                    <a:lnTo>
                      <a:pt x="1682699" y="333451"/>
                    </a:lnTo>
                    <a:lnTo>
                      <a:pt x="1682838" y="333451"/>
                    </a:lnTo>
                    <a:lnTo>
                      <a:pt x="1679168" y="331800"/>
                    </a:lnTo>
                    <a:lnTo>
                      <a:pt x="1589138" y="331800"/>
                    </a:lnTo>
                    <a:lnTo>
                      <a:pt x="1585595" y="333451"/>
                    </a:lnTo>
                    <a:lnTo>
                      <a:pt x="1585506" y="347573"/>
                    </a:lnTo>
                    <a:lnTo>
                      <a:pt x="1588579" y="350037"/>
                    </a:lnTo>
                    <a:lnTo>
                      <a:pt x="1679092" y="350037"/>
                    </a:lnTo>
                    <a:lnTo>
                      <a:pt x="1683029" y="348373"/>
                    </a:lnTo>
                    <a:close/>
                  </a:path>
                  <a:path w="1741805" h="387984">
                    <a:moveTo>
                      <a:pt x="1687144" y="142671"/>
                    </a:moveTo>
                    <a:lnTo>
                      <a:pt x="1686979" y="142151"/>
                    </a:lnTo>
                    <a:lnTo>
                      <a:pt x="1686928" y="141986"/>
                    </a:lnTo>
                    <a:lnTo>
                      <a:pt x="1685366" y="140042"/>
                    </a:lnTo>
                    <a:lnTo>
                      <a:pt x="1685099" y="139852"/>
                    </a:lnTo>
                    <a:lnTo>
                      <a:pt x="1684731" y="139636"/>
                    </a:lnTo>
                    <a:lnTo>
                      <a:pt x="1683156" y="139636"/>
                    </a:lnTo>
                    <a:lnTo>
                      <a:pt x="1675498" y="149402"/>
                    </a:lnTo>
                    <a:lnTo>
                      <a:pt x="1675422" y="149682"/>
                    </a:lnTo>
                    <a:lnTo>
                      <a:pt x="1675307" y="150114"/>
                    </a:lnTo>
                    <a:lnTo>
                      <a:pt x="1675218" y="150431"/>
                    </a:lnTo>
                    <a:lnTo>
                      <a:pt x="1675142" y="150698"/>
                    </a:lnTo>
                    <a:lnTo>
                      <a:pt x="1678762" y="150114"/>
                    </a:lnTo>
                    <a:lnTo>
                      <a:pt x="1687029" y="144830"/>
                    </a:lnTo>
                    <a:lnTo>
                      <a:pt x="1687144" y="142671"/>
                    </a:lnTo>
                    <a:close/>
                  </a:path>
                  <a:path w="1741805" h="387984">
                    <a:moveTo>
                      <a:pt x="1733880" y="148564"/>
                    </a:moveTo>
                    <a:lnTo>
                      <a:pt x="1696300" y="148564"/>
                    </a:lnTo>
                    <a:lnTo>
                      <a:pt x="1696199" y="149123"/>
                    </a:lnTo>
                    <a:lnTo>
                      <a:pt x="1696097" y="149682"/>
                    </a:lnTo>
                    <a:lnTo>
                      <a:pt x="1678317" y="160426"/>
                    </a:lnTo>
                    <a:lnTo>
                      <a:pt x="1677377" y="160426"/>
                    </a:lnTo>
                    <a:lnTo>
                      <a:pt x="1672196" y="160845"/>
                    </a:lnTo>
                    <a:lnTo>
                      <a:pt x="1672564" y="160845"/>
                    </a:lnTo>
                    <a:lnTo>
                      <a:pt x="1666151" y="187426"/>
                    </a:lnTo>
                    <a:lnTo>
                      <a:pt x="1658848" y="219202"/>
                    </a:lnTo>
                    <a:lnTo>
                      <a:pt x="1652308" y="249466"/>
                    </a:lnTo>
                    <a:lnTo>
                      <a:pt x="1648180" y="271602"/>
                    </a:lnTo>
                    <a:lnTo>
                      <a:pt x="1681822" y="271602"/>
                    </a:lnTo>
                    <a:lnTo>
                      <a:pt x="1684235" y="268401"/>
                    </a:lnTo>
                    <a:lnTo>
                      <a:pt x="1684159" y="260273"/>
                    </a:lnTo>
                    <a:lnTo>
                      <a:pt x="1684045" y="259473"/>
                    </a:lnTo>
                    <a:lnTo>
                      <a:pt x="1683791" y="258470"/>
                    </a:lnTo>
                    <a:lnTo>
                      <a:pt x="1683435" y="241858"/>
                    </a:lnTo>
                    <a:lnTo>
                      <a:pt x="1688592" y="223558"/>
                    </a:lnTo>
                    <a:lnTo>
                      <a:pt x="1700326" y="201993"/>
                    </a:lnTo>
                    <a:lnTo>
                      <a:pt x="1719618" y="175641"/>
                    </a:lnTo>
                    <a:lnTo>
                      <a:pt x="1719402" y="175641"/>
                    </a:lnTo>
                    <a:lnTo>
                      <a:pt x="1728673" y="160845"/>
                    </a:lnTo>
                    <a:lnTo>
                      <a:pt x="1733880" y="148564"/>
                    </a:lnTo>
                    <a:close/>
                  </a:path>
                  <a:path w="1741805" h="387984">
                    <a:moveTo>
                      <a:pt x="1741195" y="108597"/>
                    </a:moveTo>
                    <a:lnTo>
                      <a:pt x="1739938" y="102463"/>
                    </a:lnTo>
                    <a:lnTo>
                      <a:pt x="1739887" y="102222"/>
                    </a:lnTo>
                    <a:lnTo>
                      <a:pt x="1732521" y="66243"/>
                    </a:lnTo>
                    <a:lnTo>
                      <a:pt x="1709534" y="31724"/>
                    </a:lnTo>
                    <a:lnTo>
                      <a:pt x="1675625" y="8509"/>
                    </a:lnTo>
                    <a:lnTo>
                      <a:pt x="1634236" y="0"/>
                    </a:lnTo>
                    <a:lnTo>
                      <a:pt x="1633283" y="0"/>
                    </a:lnTo>
                    <a:lnTo>
                      <a:pt x="1591729" y="8978"/>
                    </a:lnTo>
                    <a:lnTo>
                      <a:pt x="1557909" y="32753"/>
                    </a:lnTo>
                    <a:lnTo>
                      <a:pt x="1535277" y="67792"/>
                    </a:lnTo>
                    <a:lnTo>
                      <a:pt x="1527568" y="108597"/>
                    </a:lnTo>
                    <a:lnTo>
                      <a:pt x="1527225" y="110553"/>
                    </a:lnTo>
                    <a:lnTo>
                      <a:pt x="1528978" y="126834"/>
                    </a:lnTo>
                    <a:lnTo>
                      <a:pt x="1529067" y="127673"/>
                    </a:lnTo>
                    <a:lnTo>
                      <a:pt x="1545932" y="170294"/>
                    </a:lnTo>
                    <a:lnTo>
                      <a:pt x="1548320" y="173520"/>
                    </a:lnTo>
                    <a:lnTo>
                      <a:pt x="1553171" y="181000"/>
                    </a:lnTo>
                    <a:lnTo>
                      <a:pt x="1586369" y="231762"/>
                    </a:lnTo>
                    <a:lnTo>
                      <a:pt x="1587157" y="258470"/>
                    </a:lnTo>
                    <a:lnTo>
                      <a:pt x="1587055" y="260273"/>
                    </a:lnTo>
                    <a:lnTo>
                      <a:pt x="1586979" y="264248"/>
                    </a:lnTo>
                    <a:lnTo>
                      <a:pt x="1587271" y="265887"/>
                    </a:lnTo>
                    <a:lnTo>
                      <a:pt x="1589138" y="270256"/>
                    </a:lnTo>
                    <a:lnTo>
                      <a:pt x="1592021" y="271602"/>
                    </a:lnTo>
                    <a:lnTo>
                      <a:pt x="1618119" y="271602"/>
                    </a:lnTo>
                    <a:lnTo>
                      <a:pt x="1600555" y="161251"/>
                    </a:lnTo>
                    <a:lnTo>
                      <a:pt x="1595501" y="161251"/>
                    </a:lnTo>
                    <a:lnTo>
                      <a:pt x="1589925" y="160007"/>
                    </a:lnTo>
                    <a:lnTo>
                      <a:pt x="1589709" y="160007"/>
                    </a:lnTo>
                    <a:lnTo>
                      <a:pt x="1585912" y="157645"/>
                    </a:lnTo>
                    <a:lnTo>
                      <a:pt x="1580769" y="154508"/>
                    </a:lnTo>
                    <a:lnTo>
                      <a:pt x="1577733" y="149402"/>
                    </a:lnTo>
                    <a:lnTo>
                      <a:pt x="1577606" y="143230"/>
                    </a:lnTo>
                    <a:lnTo>
                      <a:pt x="1577581" y="138341"/>
                    </a:lnTo>
                    <a:lnTo>
                      <a:pt x="1579841" y="133642"/>
                    </a:lnTo>
                    <a:lnTo>
                      <a:pt x="1580921" y="132892"/>
                    </a:lnTo>
                    <a:lnTo>
                      <a:pt x="1589938" y="126834"/>
                    </a:lnTo>
                    <a:lnTo>
                      <a:pt x="1594827" y="127482"/>
                    </a:lnTo>
                    <a:lnTo>
                      <a:pt x="1597761" y="128816"/>
                    </a:lnTo>
                    <a:lnTo>
                      <a:pt x="1603895" y="131495"/>
                    </a:lnTo>
                    <a:lnTo>
                      <a:pt x="1606778" y="138341"/>
                    </a:lnTo>
                    <a:lnTo>
                      <a:pt x="1606842" y="138493"/>
                    </a:lnTo>
                    <a:lnTo>
                      <a:pt x="1606918" y="138684"/>
                    </a:lnTo>
                    <a:lnTo>
                      <a:pt x="1607007" y="138899"/>
                    </a:lnTo>
                    <a:lnTo>
                      <a:pt x="1607375" y="141363"/>
                    </a:lnTo>
                    <a:lnTo>
                      <a:pt x="1607489" y="142151"/>
                    </a:lnTo>
                    <a:lnTo>
                      <a:pt x="1607616" y="142989"/>
                    </a:lnTo>
                    <a:lnTo>
                      <a:pt x="1607718" y="143675"/>
                    </a:lnTo>
                    <a:lnTo>
                      <a:pt x="1607820" y="144411"/>
                    </a:lnTo>
                    <a:lnTo>
                      <a:pt x="1607883" y="144830"/>
                    </a:lnTo>
                    <a:lnTo>
                      <a:pt x="1607997" y="145542"/>
                    </a:lnTo>
                    <a:lnTo>
                      <a:pt x="1608112" y="146278"/>
                    </a:lnTo>
                    <a:lnTo>
                      <a:pt x="1608239" y="147078"/>
                    </a:lnTo>
                    <a:lnTo>
                      <a:pt x="1608340" y="147726"/>
                    </a:lnTo>
                    <a:lnTo>
                      <a:pt x="1608455" y="148437"/>
                    </a:lnTo>
                    <a:lnTo>
                      <a:pt x="1608569" y="149123"/>
                    </a:lnTo>
                    <a:lnTo>
                      <a:pt x="1608607" y="149402"/>
                    </a:lnTo>
                    <a:lnTo>
                      <a:pt x="1608721" y="150114"/>
                    </a:lnTo>
                    <a:lnTo>
                      <a:pt x="1608823" y="150787"/>
                    </a:lnTo>
                    <a:lnTo>
                      <a:pt x="1610461" y="150431"/>
                    </a:lnTo>
                    <a:lnTo>
                      <a:pt x="1610614" y="150431"/>
                    </a:lnTo>
                    <a:lnTo>
                      <a:pt x="1612950" y="149682"/>
                    </a:lnTo>
                    <a:lnTo>
                      <a:pt x="1619250" y="146519"/>
                    </a:lnTo>
                    <a:lnTo>
                      <a:pt x="1623822" y="143675"/>
                    </a:lnTo>
                    <a:lnTo>
                      <a:pt x="1624431" y="143230"/>
                    </a:lnTo>
                    <a:lnTo>
                      <a:pt x="1628165" y="140398"/>
                    </a:lnTo>
                    <a:lnTo>
                      <a:pt x="1626704" y="138493"/>
                    </a:lnTo>
                    <a:lnTo>
                      <a:pt x="1625828" y="137274"/>
                    </a:lnTo>
                    <a:lnTo>
                      <a:pt x="1621282" y="127088"/>
                    </a:lnTo>
                    <a:lnTo>
                      <a:pt x="1621231" y="126834"/>
                    </a:lnTo>
                    <a:lnTo>
                      <a:pt x="1620380" y="122809"/>
                    </a:lnTo>
                    <a:lnTo>
                      <a:pt x="1620570" y="119227"/>
                    </a:lnTo>
                    <a:lnTo>
                      <a:pt x="1620634" y="117957"/>
                    </a:lnTo>
                    <a:lnTo>
                      <a:pt x="1638630" y="102222"/>
                    </a:lnTo>
                    <a:lnTo>
                      <a:pt x="1645107" y="102463"/>
                    </a:lnTo>
                    <a:lnTo>
                      <a:pt x="1650365" y="105575"/>
                    </a:lnTo>
                    <a:lnTo>
                      <a:pt x="1656130" y="116471"/>
                    </a:lnTo>
                    <a:lnTo>
                      <a:pt x="1655800" y="121678"/>
                    </a:lnTo>
                    <a:lnTo>
                      <a:pt x="1655724" y="122809"/>
                    </a:lnTo>
                    <a:lnTo>
                      <a:pt x="1655648" y="123952"/>
                    </a:lnTo>
                    <a:lnTo>
                      <a:pt x="1649539" y="133642"/>
                    </a:lnTo>
                    <a:lnTo>
                      <a:pt x="1646415" y="137274"/>
                    </a:lnTo>
                    <a:lnTo>
                      <a:pt x="1645932" y="137782"/>
                    </a:lnTo>
                    <a:lnTo>
                      <a:pt x="1642173" y="141363"/>
                    </a:lnTo>
                    <a:lnTo>
                      <a:pt x="1646643" y="145542"/>
                    </a:lnTo>
                    <a:lnTo>
                      <a:pt x="1651444" y="148564"/>
                    </a:lnTo>
                    <a:lnTo>
                      <a:pt x="1658023" y="150431"/>
                    </a:lnTo>
                    <a:lnTo>
                      <a:pt x="1657438" y="150431"/>
                    </a:lnTo>
                    <a:lnTo>
                      <a:pt x="1662925" y="151206"/>
                    </a:lnTo>
                    <a:lnTo>
                      <a:pt x="1664957" y="151206"/>
                    </a:lnTo>
                    <a:lnTo>
                      <a:pt x="1666151" y="146519"/>
                    </a:lnTo>
                    <a:lnTo>
                      <a:pt x="1666951" y="143675"/>
                    </a:lnTo>
                    <a:lnTo>
                      <a:pt x="1667078" y="143230"/>
                    </a:lnTo>
                    <a:lnTo>
                      <a:pt x="1667141" y="142989"/>
                    </a:lnTo>
                    <a:lnTo>
                      <a:pt x="1669808" y="135890"/>
                    </a:lnTo>
                    <a:lnTo>
                      <a:pt x="1675574" y="130975"/>
                    </a:lnTo>
                    <a:lnTo>
                      <a:pt x="1675371" y="130975"/>
                    </a:lnTo>
                    <a:lnTo>
                      <a:pt x="1686255" y="129209"/>
                    </a:lnTo>
                    <a:lnTo>
                      <a:pt x="1690636" y="130975"/>
                    </a:lnTo>
                    <a:lnTo>
                      <a:pt x="1696288" y="138010"/>
                    </a:lnTo>
                    <a:lnTo>
                      <a:pt x="1697215" y="141363"/>
                    </a:lnTo>
                    <a:lnTo>
                      <a:pt x="1697164" y="143675"/>
                    </a:lnTo>
                    <a:lnTo>
                      <a:pt x="1697037" y="144411"/>
                    </a:lnTo>
                    <a:lnTo>
                      <a:pt x="1696961" y="144830"/>
                    </a:lnTo>
                    <a:lnTo>
                      <a:pt x="1696834" y="145542"/>
                    </a:lnTo>
                    <a:lnTo>
                      <a:pt x="1696758" y="145923"/>
                    </a:lnTo>
                    <a:lnTo>
                      <a:pt x="1696656" y="146519"/>
                    </a:lnTo>
                    <a:lnTo>
                      <a:pt x="1696554" y="147078"/>
                    </a:lnTo>
                    <a:lnTo>
                      <a:pt x="1696440" y="147726"/>
                    </a:lnTo>
                    <a:lnTo>
                      <a:pt x="1696313" y="148437"/>
                    </a:lnTo>
                    <a:lnTo>
                      <a:pt x="1733931" y="148437"/>
                    </a:lnTo>
                    <a:lnTo>
                      <a:pt x="1735455" y="144830"/>
                    </a:lnTo>
                    <a:lnTo>
                      <a:pt x="1735569" y="144589"/>
                    </a:lnTo>
                    <a:lnTo>
                      <a:pt x="1739252" y="129425"/>
                    </a:lnTo>
                    <a:lnTo>
                      <a:pt x="1739303" y="129209"/>
                    </a:lnTo>
                    <a:lnTo>
                      <a:pt x="1739684" y="127673"/>
                    </a:lnTo>
                    <a:lnTo>
                      <a:pt x="1739722" y="127482"/>
                    </a:lnTo>
                    <a:lnTo>
                      <a:pt x="1739836" y="126834"/>
                    </a:lnTo>
                    <a:lnTo>
                      <a:pt x="1741195" y="108597"/>
                    </a:lnTo>
                    <a:close/>
                  </a:path>
                </a:pathLst>
              </a:custGeom>
              <a:solidFill>
                <a:srgbClr val="58595B"/>
              </a:solidFill>
            </p:spPr>
            <p:txBody>
              <a:bodyPr wrap="square" lIns="0" tIns="0" rIns="0" bIns="0" rtlCol="0"/>
              <a:lstStyle/>
              <a:p>
                <a:endParaRPr/>
              </a:p>
            </p:txBody>
          </p:sp>
          <p:pic>
            <p:nvPicPr>
              <p:cNvPr id="79" name="object 21">
                <a:extLst>
                  <a:ext uri="{FF2B5EF4-FFF2-40B4-BE49-F238E27FC236}">
                    <a16:creationId xmlns:a16="http://schemas.microsoft.com/office/drawing/2014/main" id="{C51E8B86-72DE-E2E3-B368-91F4B856856F}"/>
                  </a:ext>
                </a:extLst>
              </p:cNvPr>
              <p:cNvPicPr/>
              <p:nvPr/>
            </p:nvPicPr>
            <p:blipFill>
              <a:blip r:embed="rId3" cstate="print"/>
              <a:stretch>
                <a:fillRect/>
              </a:stretch>
            </p:blipFill>
            <p:spPr>
              <a:xfrm>
                <a:off x="2395477" y="955603"/>
                <a:ext cx="170662" cy="157530"/>
              </a:xfrm>
              <a:prstGeom prst="rect">
                <a:avLst/>
              </a:prstGeom>
            </p:spPr>
          </p:pic>
        </p:grpSp>
        <p:sp>
          <p:nvSpPr>
            <p:cNvPr id="80" name="object 22">
              <a:extLst>
                <a:ext uri="{FF2B5EF4-FFF2-40B4-BE49-F238E27FC236}">
                  <a16:creationId xmlns:a16="http://schemas.microsoft.com/office/drawing/2014/main" id="{948992DA-9ED1-8285-7343-CD3EBC8C4BC2}"/>
                </a:ext>
              </a:extLst>
            </p:cNvPr>
            <p:cNvSpPr txBox="1"/>
            <p:nvPr/>
          </p:nvSpPr>
          <p:spPr>
            <a:xfrm>
              <a:off x="3649159" y="579292"/>
              <a:ext cx="5067935" cy="227626"/>
            </a:xfrm>
            <a:prstGeom prst="rect">
              <a:avLst/>
            </a:prstGeom>
          </p:spPr>
          <p:txBody>
            <a:bodyPr vert="horz" wrap="square" lIns="0" tIns="12065" rIns="0" bIns="0" rtlCol="0">
              <a:spAutoFit/>
            </a:bodyPr>
            <a:lstStyle/>
            <a:p>
              <a:pPr marL="12700">
                <a:lnSpc>
                  <a:spcPct val="100000"/>
                </a:lnSpc>
                <a:spcBef>
                  <a:spcPts val="95"/>
                </a:spcBef>
              </a:pPr>
              <a:r>
                <a:rPr sz="1400" b="1">
                  <a:solidFill>
                    <a:srgbClr val="58595B"/>
                  </a:solidFill>
                  <a:latin typeface="Arial"/>
                  <a:cs typeface="Arial"/>
                </a:rPr>
                <a:t>A</a:t>
              </a:r>
              <a:r>
                <a:rPr sz="1400" b="1" spc="-70">
                  <a:solidFill>
                    <a:srgbClr val="58595B"/>
                  </a:solidFill>
                  <a:latin typeface="Arial"/>
                  <a:cs typeface="Arial"/>
                </a:rPr>
                <a:t> </a:t>
              </a:r>
              <a:r>
                <a:rPr sz="1400" b="1">
                  <a:solidFill>
                    <a:srgbClr val="58595B"/>
                  </a:solidFill>
                  <a:latin typeface="Arial"/>
                  <a:cs typeface="Arial"/>
                </a:rPr>
                <a:t>Safe,</a:t>
              </a:r>
              <a:r>
                <a:rPr sz="1400" b="1" spc="-25">
                  <a:solidFill>
                    <a:srgbClr val="58595B"/>
                  </a:solidFill>
                  <a:latin typeface="Arial"/>
                  <a:cs typeface="Arial"/>
                </a:rPr>
                <a:t> </a:t>
              </a:r>
              <a:r>
                <a:rPr sz="1400" b="1">
                  <a:solidFill>
                    <a:srgbClr val="58595B"/>
                  </a:solidFill>
                  <a:latin typeface="Arial"/>
                  <a:cs typeface="Arial"/>
                </a:rPr>
                <a:t>Efficient,</a:t>
              </a:r>
              <a:r>
                <a:rPr lang="en-US" sz="1400" b="1">
                  <a:solidFill>
                    <a:srgbClr val="58595B"/>
                  </a:solidFill>
                  <a:latin typeface="Arial"/>
                  <a:cs typeface="Arial"/>
                </a:rPr>
                <a:t> Innovative, and Resilient </a:t>
              </a:r>
              <a:r>
                <a:rPr sz="1400" b="1" spc="-10">
                  <a:solidFill>
                    <a:srgbClr val="58595B"/>
                  </a:solidFill>
                  <a:latin typeface="Arial"/>
                  <a:cs typeface="Arial"/>
                </a:rPr>
                <a:t>Toll</a:t>
              </a:r>
              <a:r>
                <a:rPr sz="1400" b="1" spc="-25">
                  <a:solidFill>
                    <a:srgbClr val="58595B"/>
                  </a:solidFill>
                  <a:latin typeface="Arial"/>
                  <a:cs typeface="Arial"/>
                </a:rPr>
                <a:t> </a:t>
              </a:r>
              <a:r>
                <a:rPr sz="1400" b="1">
                  <a:solidFill>
                    <a:srgbClr val="58595B"/>
                  </a:solidFill>
                  <a:latin typeface="Arial"/>
                  <a:cs typeface="Arial"/>
                </a:rPr>
                <a:t>Road</a:t>
              </a:r>
              <a:r>
                <a:rPr sz="1400" b="1" spc="-20">
                  <a:solidFill>
                    <a:srgbClr val="58595B"/>
                  </a:solidFill>
                  <a:latin typeface="Arial"/>
                  <a:cs typeface="Arial"/>
                </a:rPr>
                <a:t> </a:t>
              </a:r>
              <a:r>
                <a:rPr sz="1400" b="1" spc="-10">
                  <a:solidFill>
                    <a:srgbClr val="58595B"/>
                  </a:solidFill>
                  <a:latin typeface="Arial"/>
                  <a:cs typeface="Arial"/>
                </a:rPr>
                <a:t>System</a:t>
              </a:r>
              <a:endParaRPr sz="1400">
                <a:latin typeface="Arial"/>
                <a:cs typeface="Arial"/>
              </a:endParaRPr>
            </a:p>
          </p:txBody>
        </p:sp>
        <p:sp>
          <p:nvSpPr>
            <p:cNvPr id="81" name="object 23">
              <a:extLst>
                <a:ext uri="{FF2B5EF4-FFF2-40B4-BE49-F238E27FC236}">
                  <a16:creationId xmlns:a16="http://schemas.microsoft.com/office/drawing/2014/main" id="{0B694023-A7B0-015C-F395-29BFE50687DA}"/>
                </a:ext>
              </a:extLst>
            </p:cNvPr>
            <p:cNvSpPr txBox="1"/>
            <p:nvPr/>
          </p:nvSpPr>
          <p:spPr>
            <a:xfrm>
              <a:off x="3649159" y="815764"/>
              <a:ext cx="4563066" cy="663002"/>
            </a:xfrm>
            <a:prstGeom prst="rect">
              <a:avLst/>
            </a:prstGeom>
          </p:spPr>
          <p:txBody>
            <a:bodyPr vert="horz" wrap="square" lIns="0" tIns="16510" rIns="0" bIns="0" rtlCol="0">
              <a:spAutoFit/>
            </a:bodyPr>
            <a:lstStyle/>
            <a:p>
              <a:pPr marL="12700">
                <a:lnSpc>
                  <a:spcPct val="100000"/>
                </a:lnSpc>
                <a:spcBef>
                  <a:spcPts val="130"/>
                </a:spcBef>
              </a:pPr>
              <a:r>
                <a:rPr sz="1400">
                  <a:solidFill>
                    <a:srgbClr val="58595B"/>
                  </a:solidFill>
                  <a:latin typeface="Arial"/>
                  <a:cs typeface="Arial"/>
                </a:rPr>
                <a:t>A</a:t>
              </a:r>
              <a:r>
                <a:rPr sz="1400" spc="10">
                  <a:solidFill>
                    <a:srgbClr val="58595B"/>
                  </a:solidFill>
                  <a:latin typeface="Arial"/>
                  <a:cs typeface="Arial"/>
                </a:rPr>
                <a:t> </a:t>
              </a:r>
              <a:r>
                <a:rPr sz="1400">
                  <a:solidFill>
                    <a:srgbClr val="58595B"/>
                  </a:solidFill>
                  <a:latin typeface="Arial"/>
                  <a:cs typeface="Arial"/>
                </a:rPr>
                <a:t>system</a:t>
              </a:r>
              <a:r>
                <a:rPr sz="1400" spc="70">
                  <a:solidFill>
                    <a:srgbClr val="58595B"/>
                  </a:solidFill>
                  <a:latin typeface="Arial"/>
                  <a:cs typeface="Arial"/>
                </a:rPr>
                <a:t> </a:t>
              </a:r>
              <a:r>
                <a:rPr sz="1400">
                  <a:solidFill>
                    <a:srgbClr val="58595B"/>
                  </a:solidFill>
                  <a:latin typeface="Arial"/>
                  <a:cs typeface="Arial"/>
                </a:rPr>
                <a:t>that</a:t>
              </a:r>
              <a:r>
                <a:rPr sz="1400" spc="75">
                  <a:solidFill>
                    <a:srgbClr val="58595B"/>
                  </a:solidFill>
                  <a:latin typeface="Arial"/>
                  <a:cs typeface="Arial"/>
                </a:rPr>
                <a:t> </a:t>
              </a:r>
              <a:r>
                <a:rPr sz="1400">
                  <a:solidFill>
                    <a:srgbClr val="58595B"/>
                  </a:solidFill>
                  <a:latin typeface="Arial"/>
                  <a:cs typeface="Arial"/>
                </a:rPr>
                <a:t>promotes</a:t>
              </a:r>
              <a:r>
                <a:rPr sz="1400" spc="75">
                  <a:solidFill>
                    <a:srgbClr val="58595B"/>
                  </a:solidFill>
                  <a:latin typeface="Arial"/>
                  <a:cs typeface="Arial"/>
                </a:rPr>
                <a:t> </a:t>
              </a:r>
              <a:r>
                <a:rPr sz="1400">
                  <a:solidFill>
                    <a:srgbClr val="58595B"/>
                  </a:solidFill>
                  <a:latin typeface="Arial"/>
                  <a:cs typeface="Arial"/>
                </a:rPr>
                <a:t>continuous</a:t>
              </a:r>
              <a:r>
                <a:rPr sz="1400" spc="75">
                  <a:solidFill>
                    <a:srgbClr val="58595B"/>
                  </a:solidFill>
                  <a:latin typeface="Arial"/>
                  <a:cs typeface="Arial"/>
                </a:rPr>
                <a:t> </a:t>
              </a:r>
              <a:r>
                <a:rPr sz="1400">
                  <a:solidFill>
                    <a:srgbClr val="58595B"/>
                  </a:solidFill>
                  <a:latin typeface="Arial"/>
                  <a:cs typeface="Arial"/>
                </a:rPr>
                <a:t>mobility,</a:t>
              </a:r>
              <a:r>
                <a:rPr sz="1400" spc="70">
                  <a:solidFill>
                    <a:srgbClr val="58595B"/>
                  </a:solidFill>
                  <a:latin typeface="Arial"/>
                  <a:cs typeface="Arial"/>
                </a:rPr>
                <a:t> </a:t>
              </a:r>
              <a:r>
                <a:rPr sz="1400">
                  <a:solidFill>
                    <a:srgbClr val="58595B"/>
                  </a:solidFill>
                  <a:latin typeface="Arial"/>
                  <a:cs typeface="Arial"/>
                </a:rPr>
                <a:t>adapts</a:t>
              </a:r>
              <a:r>
                <a:rPr sz="1400" spc="75">
                  <a:solidFill>
                    <a:srgbClr val="58595B"/>
                  </a:solidFill>
                  <a:latin typeface="Arial"/>
                  <a:cs typeface="Arial"/>
                </a:rPr>
                <a:t> </a:t>
              </a:r>
              <a:r>
                <a:rPr sz="1400">
                  <a:solidFill>
                    <a:srgbClr val="58595B"/>
                  </a:solidFill>
                  <a:latin typeface="Arial"/>
                  <a:cs typeface="Arial"/>
                </a:rPr>
                <a:t>to</a:t>
              </a:r>
              <a:r>
                <a:rPr sz="1400" spc="75">
                  <a:solidFill>
                    <a:srgbClr val="58595B"/>
                  </a:solidFill>
                  <a:latin typeface="Arial"/>
                  <a:cs typeface="Arial"/>
                </a:rPr>
                <a:t> </a:t>
              </a:r>
              <a:r>
                <a:rPr sz="1400">
                  <a:solidFill>
                    <a:srgbClr val="58595B"/>
                  </a:solidFill>
                  <a:latin typeface="Arial"/>
                  <a:cs typeface="Arial"/>
                </a:rPr>
                <a:t>future</a:t>
              </a:r>
              <a:r>
                <a:rPr sz="1400" spc="75">
                  <a:solidFill>
                    <a:srgbClr val="58595B"/>
                  </a:solidFill>
                  <a:latin typeface="Arial"/>
                  <a:cs typeface="Arial"/>
                </a:rPr>
                <a:t> </a:t>
              </a:r>
              <a:r>
                <a:rPr sz="1400">
                  <a:solidFill>
                    <a:srgbClr val="58595B"/>
                  </a:solidFill>
                  <a:latin typeface="Arial"/>
                  <a:cs typeface="Arial"/>
                </a:rPr>
                <a:t>climate</a:t>
              </a:r>
              <a:r>
                <a:rPr sz="1400" spc="70">
                  <a:solidFill>
                    <a:srgbClr val="58595B"/>
                  </a:solidFill>
                  <a:latin typeface="Arial"/>
                  <a:cs typeface="Arial"/>
                </a:rPr>
                <a:t> </a:t>
              </a:r>
              <a:r>
                <a:rPr sz="1400">
                  <a:solidFill>
                    <a:srgbClr val="58595B"/>
                  </a:solidFill>
                  <a:latin typeface="Arial"/>
                  <a:cs typeface="Arial"/>
                </a:rPr>
                <a:t>conditions,</a:t>
              </a:r>
              <a:r>
                <a:rPr sz="1400" spc="75">
                  <a:solidFill>
                    <a:srgbClr val="58595B"/>
                  </a:solidFill>
                  <a:latin typeface="Arial"/>
                  <a:cs typeface="Arial"/>
                </a:rPr>
                <a:t> </a:t>
              </a:r>
              <a:r>
                <a:rPr sz="1400">
                  <a:solidFill>
                    <a:srgbClr val="58595B"/>
                  </a:solidFill>
                  <a:latin typeface="Arial"/>
                  <a:cs typeface="Arial"/>
                </a:rPr>
                <a:t>operates</a:t>
              </a:r>
              <a:r>
                <a:rPr sz="1400" spc="75">
                  <a:solidFill>
                    <a:srgbClr val="58595B"/>
                  </a:solidFill>
                  <a:latin typeface="Arial"/>
                  <a:cs typeface="Arial"/>
                </a:rPr>
                <a:t> </a:t>
              </a:r>
              <a:r>
                <a:rPr sz="1400">
                  <a:solidFill>
                    <a:srgbClr val="58595B"/>
                  </a:solidFill>
                  <a:latin typeface="Arial"/>
                  <a:cs typeface="Arial"/>
                </a:rPr>
                <a:t>sustainably,</a:t>
              </a:r>
              <a:r>
                <a:rPr sz="1400" spc="75">
                  <a:solidFill>
                    <a:srgbClr val="58595B"/>
                  </a:solidFill>
                  <a:latin typeface="Arial"/>
                  <a:cs typeface="Arial"/>
                </a:rPr>
                <a:t> </a:t>
              </a:r>
              <a:r>
                <a:rPr sz="1400">
                  <a:solidFill>
                    <a:srgbClr val="58595B"/>
                  </a:solidFill>
                  <a:latin typeface="Arial"/>
                  <a:cs typeface="Arial"/>
                </a:rPr>
                <a:t>and</a:t>
              </a:r>
              <a:r>
                <a:rPr sz="1400" spc="70">
                  <a:solidFill>
                    <a:srgbClr val="58595B"/>
                  </a:solidFill>
                  <a:latin typeface="Arial"/>
                  <a:cs typeface="Arial"/>
                </a:rPr>
                <a:t> </a:t>
              </a:r>
              <a:r>
                <a:rPr sz="1400">
                  <a:solidFill>
                    <a:srgbClr val="58595B"/>
                  </a:solidFill>
                  <a:latin typeface="Arial"/>
                  <a:cs typeface="Arial"/>
                </a:rPr>
                <a:t>maintains</a:t>
              </a:r>
              <a:r>
                <a:rPr sz="1400" spc="75">
                  <a:solidFill>
                    <a:srgbClr val="58595B"/>
                  </a:solidFill>
                  <a:latin typeface="Arial"/>
                  <a:cs typeface="Arial"/>
                </a:rPr>
                <a:t> </a:t>
              </a:r>
              <a:r>
                <a:rPr sz="1400">
                  <a:solidFill>
                    <a:srgbClr val="58595B"/>
                  </a:solidFill>
                  <a:latin typeface="Arial"/>
                  <a:cs typeface="Arial"/>
                </a:rPr>
                <a:t>long</a:t>
              </a:r>
              <a:r>
                <a:rPr sz="1400" spc="75">
                  <a:solidFill>
                    <a:srgbClr val="58595B"/>
                  </a:solidFill>
                  <a:latin typeface="Arial"/>
                  <a:cs typeface="Arial"/>
                </a:rPr>
                <a:t> </a:t>
              </a:r>
              <a:r>
                <a:rPr sz="1400">
                  <a:solidFill>
                    <a:srgbClr val="58595B"/>
                  </a:solidFill>
                  <a:latin typeface="Arial"/>
                  <a:cs typeface="Arial"/>
                </a:rPr>
                <a:t>term</a:t>
              </a:r>
              <a:r>
                <a:rPr sz="1400" spc="75">
                  <a:solidFill>
                    <a:srgbClr val="58595B"/>
                  </a:solidFill>
                  <a:latin typeface="Arial"/>
                  <a:cs typeface="Arial"/>
                </a:rPr>
                <a:t> </a:t>
              </a:r>
              <a:r>
                <a:rPr sz="1400">
                  <a:solidFill>
                    <a:srgbClr val="58595B"/>
                  </a:solidFill>
                  <a:latin typeface="Arial"/>
                  <a:cs typeface="Arial"/>
                </a:rPr>
                <a:t>financial</a:t>
              </a:r>
              <a:r>
                <a:rPr sz="1400" spc="70">
                  <a:solidFill>
                    <a:srgbClr val="58595B"/>
                  </a:solidFill>
                  <a:latin typeface="Arial"/>
                  <a:cs typeface="Arial"/>
                </a:rPr>
                <a:t> </a:t>
              </a:r>
              <a:r>
                <a:rPr sz="1400" spc="-10">
                  <a:solidFill>
                    <a:srgbClr val="58595B"/>
                  </a:solidFill>
                  <a:latin typeface="Arial"/>
                  <a:cs typeface="Arial"/>
                </a:rPr>
                <a:t>viability.</a:t>
              </a:r>
              <a:endParaRPr sz="1400">
                <a:latin typeface="Arial"/>
                <a:cs typeface="Arial"/>
              </a:endParaRPr>
            </a:p>
          </p:txBody>
        </p:sp>
      </p:grpSp>
      <p:sp>
        <p:nvSpPr>
          <p:cNvPr id="86" name="object 28">
            <a:extLst>
              <a:ext uri="{FF2B5EF4-FFF2-40B4-BE49-F238E27FC236}">
                <a16:creationId xmlns:a16="http://schemas.microsoft.com/office/drawing/2014/main" id="{BFB61239-7480-30B6-C312-BD3981176984}"/>
              </a:ext>
            </a:extLst>
          </p:cNvPr>
          <p:cNvSpPr txBox="1"/>
          <p:nvPr/>
        </p:nvSpPr>
        <p:spPr>
          <a:xfrm>
            <a:off x="3518645" y="3374595"/>
            <a:ext cx="2257369" cy="2850780"/>
          </a:xfrm>
          <a:prstGeom prst="rect">
            <a:avLst/>
          </a:prstGeom>
        </p:spPr>
        <p:txBody>
          <a:bodyPr vert="horz" wrap="square" lIns="0" tIns="87630" rIns="0" bIns="0" rtlCol="0">
            <a:spAutoFit/>
          </a:bodyPr>
          <a:lstStyle/>
          <a:p>
            <a:pPr marL="130810" indent="-118110">
              <a:lnSpc>
                <a:spcPct val="100000"/>
              </a:lnSpc>
              <a:spcBef>
                <a:spcPts val="690"/>
              </a:spcBef>
              <a:buChar char="•"/>
              <a:tabLst>
                <a:tab pos="130810" algn="l"/>
              </a:tabLst>
            </a:pPr>
            <a:r>
              <a:rPr lang="en-US">
                <a:solidFill>
                  <a:srgbClr val="FFFFFF"/>
                </a:solidFill>
                <a:latin typeface="Arial"/>
                <a:cs typeface="Arial"/>
              </a:rPr>
              <a:t>Enhanced planning </a:t>
            </a:r>
          </a:p>
          <a:p>
            <a:pPr marL="130810" indent="-118110">
              <a:lnSpc>
                <a:spcPct val="100000"/>
              </a:lnSpc>
              <a:spcBef>
                <a:spcPts val="690"/>
              </a:spcBef>
              <a:buChar char="•"/>
              <a:tabLst>
                <a:tab pos="130810" algn="l"/>
              </a:tabLst>
            </a:pPr>
            <a:r>
              <a:rPr lang="en-US">
                <a:solidFill>
                  <a:srgbClr val="FFFFFF"/>
                </a:solidFill>
                <a:latin typeface="Arial"/>
                <a:cs typeface="Arial"/>
              </a:rPr>
              <a:t>Targeted investments</a:t>
            </a:r>
          </a:p>
          <a:p>
            <a:pPr marL="130810" indent="-118110">
              <a:lnSpc>
                <a:spcPct val="100000"/>
              </a:lnSpc>
              <a:spcBef>
                <a:spcPts val="690"/>
              </a:spcBef>
              <a:buChar char="•"/>
              <a:tabLst>
                <a:tab pos="130810" algn="l"/>
              </a:tabLst>
            </a:pPr>
            <a:r>
              <a:rPr lang="en-US">
                <a:solidFill>
                  <a:srgbClr val="FFFFFF"/>
                </a:solidFill>
                <a:latin typeface="Arial"/>
                <a:cs typeface="Arial"/>
              </a:rPr>
              <a:t>Climate Informed Design </a:t>
            </a:r>
          </a:p>
          <a:p>
            <a:pPr marL="130810" indent="-118110">
              <a:lnSpc>
                <a:spcPct val="100000"/>
              </a:lnSpc>
              <a:spcBef>
                <a:spcPts val="690"/>
              </a:spcBef>
              <a:buChar char="•"/>
              <a:tabLst>
                <a:tab pos="130810" algn="l"/>
              </a:tabLst>
            </a:pPr>
            <a:r>
              <a:rPr lang="en-US">
                <a:solidFill>
                  <a:srgbClr val="FFFFFF"/>
                </a:solidFill>
                <a:latin typeface="Arial"/>
                <a:cs typeface="Arial"/>
              </a:rPr>
              <a:t>Sustainable operations and construction practices </a:t>
            </a:r>
          </a:p>
        </p:txBody>
      </p:sp>
      <p:sp>
        <p:nvSpPr>
          <p:cNvPr id="94" name="object 36">
            <a:extLst>
              <a:ext uri="{FF2B5EF4-FFF2-40B4-BE49-F238E27FC236}">
                <a16:creationId xmlns:a16="http://schemas.microsoft.com/office/drawing/2014/main" id="{A070213B-78AC-7639-A856-82B8C56100B4}"/>
              </a:ext>
            </a:extLst>
          </p:cNvPr>
          <p:cNvSpPr txBox="1"/>
          <p:nvPr/>
        </p:nvSpPr>
        <p:spPr>
          <a:xfrm>
            <a:off x="770571" y="4155915"/>
            <a:ext cx="2365416" cy="1181093"/>
          </a:xfrm>
          <a:prstGeom prst="rect">
            <a:avLst/>
          </a:prstGeom>
        </p:spPr>
        <p:txBody>
          <a:bodyPr vert="horz" wrap="square" lIns="0" tIns="16510" rIns="0" bIns="0" rtlCol="0">
            <a:spAutoFit/>
          </a:bodyPr>
          <a:lstStyle/>
          <a:p>
            <a:pPr marL="298450" indent="-285750">
              <a:lnSpc>
                <a:spcPct val="100000"/>
              </a:lnSpc>
              <a:spcBef>
                <a:spcPts val="130"/>
              </a:spcBef>
              <a:buFont typeface="Arial" panose="020B0604020202020204" pitchFamily="34" charset="0"/>
              <a:buChar char="•"/>
            </a:pPr>
            <a:r>
              <a:rPr lang="en-US" spc="-10">
                <a:solidFill>
                  <a:srgbClr val="FFFFFF"/>
                </a:solidFill>
                <a:latin typeface="Arial"/>
                <a:cs typeface="Arial"/>
              </a:rPr>
              <a:t>Data, Models, Assessments </a:t>
            </a:r>
          </a:p>
          <a:p>
            <a:pPr marL="298450" indent="-285750">
              <a:lnSpc>
                <a:spcPct val="100000"/>
              </a:lnSpc>
              <a:spcBef>
                <a:spcPts val="130"/>
              </a:spcBef>
              <a:buFont typeface="Arial" panose="020B0604020202020204" pitchFamily="34" charset="0"/>
              <a:buChar char="•"/>
            </a:pPr>
            <a:r>
              <a:rPr lang="en-US" spc="-10">
                <a:solidFill>
                  <a:srgbClr val="FFFFFF"/>
                </a:solidFill>
                <a:latin typeface="Arial"/>
                <a:cs typeface="Arial"/>
              </a:rPr>
              <a:t>Policies and Plans </a:t>
            </a:r>
          </a:p>
          <a:p>
            <a:pPr marL="298450" indent="-285750">
              <a:lnSpc>
                <a:spcPct val="100000"/>
              </a:lnSpc>
              <a:spcBef>
                <a:spcPts val="130"/>
              </a:spcBef>
              <a:buFont typeface="Arial" panose="020B0604020202020204" pitchFamily="34" charset="0"/>
              <a:buChar char="•"/>
            </a:pPr>
            <a:r>
              <a:rPr lang="en-US" spc="-10">
                <a:solidFill>
                  <a:srgbClr val="FFFFFF"/>
                </a:solidFill>
                <a:latin typeface="Arial"/>
                <a:cs typeface="Arial"/>
              </a:rPr>
              <a:t>Partnerships </a:t>
            </a:r>
          </a:p>
        </p:txBody>
      </p:sp>
      <p:sp>
        <p:nvSpPr>
          <p:cNvPr id="108" name="Title 1">
            <a:extLst>
              <a:ext uri="{FF2B5EF4-FFF2-40B4-BE49-F238E27FC236}">
                <a16:creationId xmlns:a16="http://schemas.microsoft.com/office/drawing/2014/main" id="{3A8A0610-74EB-DF25-B840-9201BF165AD6}"/>
              </a:ext>
            </a:extLst>
          </p:cNvPr>
          <p:cNvSpPr>
            <a:spLocks noGrp="1"/>
          </p:cNvSpPr>
          <p:nvPr>
            <p:ph type="title"/>
          </p:nvPr>
        </p:nvSpPr>
        <p:spPr>
          <a:xfrm>
            <a:off x="186105" y="96298"/>
            <a:ext cx="10972800" cy="786864"/>
          </a:xfrm>
        </p:spPr>
        <p:txBody>
          <a:bodyPr anchor="ctr">
            <a:normAutofit/>
          </a:bodyPr>
          <a:lstStyle/>
          <a:p>
            <a:r>
              <a:rPr lang="en-US"/>
              <a:t>Turning Knowledge into Action </a:t>
            </a:r>
          </a:p>
        </p:txBody>
      </p:sp>
      <p:sp>
        <p:nvSpPr>
          <p:cNvPr id="3" name="object 28">
            <a:extLst>
              <a:ext uri="{FF2B5EF4-FFF2-40B4-BE49-F238E27FC236}">
                <a16:creationId xmlns:a16="http://schemas.microsoft.com/office/drawing/2014/main" id="{D89B813F-A965-FED8-91B5-604300AEBEA0}"/>
              </a:ext>
            </a:extLst>
          </p:cNvPr>
          <p:cNvSpPr txBox="1"/>
          <p:nvPr/>
        </p:nvSpPr>
        <p:spPr>
          <a:xfrm>
            <a:off x="6259315" y="2598631"/>
            <a:ext cx="2093860" cy="2573782"/>
          </a:xfrm>
          <a:prstGeom prst="rect">
            <a:avLst/>
          </a:prstGeom>
        </p:spPr>
        <p:txBody>
          <a:bodyPr vert="horz" wrap="square" lIns="0" tIns="87630" rIns="0" bIns="0" rtlCol="0">
            <a:spAutoFit/>
          </a:bodyPr>
          <a:lstStyle/>
          <a:p>
            <a:pPr marL="130810" indent="-118110">
              <a:lnSpc>
                <a:spcPct val="100000"/>
              </a:lnSpc>
              <a:spcBef>
                <a:spcPts val="690"/>
              </a:spcBef>
              <a:buChar char="•"/>
              <a:tabLst>
                <a:tab pos="130810" algn="l"/>
              </a:tabLst>
            </a:pPr>
            <a:r>
              <a:rPr lang="en-US">
                <a:solidFill>
                  <a:srgbClr val="FFFFFF"/>
                </a:solidFill>
                <a:latin typeface="Arial"/>
                <a:cs typeface="Arial"/>
              </a:rPr>
              <a:t>Resilient infrastructure </a:t>
            </a:r>
          </a:p>
          <a:p>
            <a:pPr marL="130810" indent="-118110">
              <a:lnSpc>
                <a:spcPct val="100000"/>
              </a:lnSpc>
              <a:spcBef>
                <a:spcPts val="690"/>
              </a:spcBef>
              <a:buChar char="•"/>
              <a:tabLst>
                <a:tab pos="130810" algn="l"/>
              </a:tabLst>
            </a:pPr>
            <a:r>
              <a:rPr lang="en-US">
                <a:solidFill>
                  <a:srgbClr val="FFFFFF"/>
                </a:solidFill>
                <a:latin typeface="Arial"/>
                <a:cs typeface="Arial"/>
              </a:rPr>
              <a:t>Enhanced traffic efficiency </a:t>
            </a:r>
          </a:p>
          <a:p>
            <a:pPr marL="130810" indent="-118110">
              <a:lnSpc>
                <a:spcPct val="100000"/>
              </a:lnSpc>
              <a:spcBef>
                <a:spcPts val="690"/>
              </a:spcBef>
              <a:buChar char="•"/>
              <a:tabLst>
                <a:tab pos="130810" algn="l"/>
              </a:tabLst>
            </a:pPr>
            <a:r>
              <a:rPr lang="en-US">
                <a:solidFill>
                  <a:srgbClr val="FFFFFF"/>
                </a:solidFill>
                <a:latin typeface="Arial"/>
                <a:cs typeface="Arial"/>
              </a:rPr>
              <a:t>Innovative technologies </a:t>
            </a:r>
          </a:p>
          <a:p>
            <a:pPr marL="130810" indent="-118110">
              <a:lnSpc>
                <a:spcPct val="100000"/>
              </a:lnSpc>
              <a:spcBef>
                <a:spcPts val="690"/>
              </a:spcBef>
              <a:buChar char="•"/>
              <a:tabLst>
                <a:tab pos="130810" algn="l"/>
              </a:tabLst>
            </a:pPr>
            <a:r>
              <a:rPr lang="en-US">
                <a:solidFill>
                  <a:srgbClr val="FFFFFF"/>
                </a:solidFill>
                <a:latin typeface="Arial"/>
                <a:cs typeface="Arial"/>
              </a:rPr>
              <a:t>Sustainable practices </a:t>
            </a:r>
          </a:p>
        </p:txBody>
      </p:sp>
      <p:sp>
        <p:nvSpPr>
          <p:cNvPr id="4" name="object 28">
            <a:extLst>
              <a:ext uri="{FF2B5EF4-FFF2-40B4-BE49-F238E27FC236}">
                <a16:creationId xmlns:a16="http://schemas.microsoft.com/office/drawing/2014/main" id="{90E673C7-4498-A5EB-14C8-E6F5DD902AB6}"/>
              </a:ext>
            </a:extLst>
          </p:cNvPr>
          <p:cNvSpPr txBox="1"/>
          <p:nvPr/>
        </p:nvSpPr>
        <p:spPr>
          <a:xfrm>
            <a:off x="9078879" y="1954905"/>
            <a:ext cx="2093860" cy="1376018"/>
          </a:xfrm>
          <a:prstGeom prst="rect">
            <a:avLst/>
          </a:prstGeom>
        </p:spPr>
        <p:txBody>
          <a:bodyPr vert="horz" wrap="square" lIns="0" tIns="87630" rIns="0" bIns="0" rtlCol="0">
            <a:spAutoFit/>
          </a:bodyPr>
          <a:lstStyle/>
          <a:p>
            <a:pPr marL="130810" indent="-118110">
              <a:lnSpc>
                <a:spcPct val="100000"/>
              </a:lnSpc>
              <a:spcBef>
                <a:spcPts val="690"/>
              </a:spcBef>
              <a:buChar char="•"/>
              <a:tabLst>
                <a:tab pos="130810" algn="l"/>
              </a:tabLst>
            </a:pPr>
            <a:r>
              <a:rPr lang="en-US">
                <a:solidFill>
                  <a:srgbClr val="FFFFFF"/>
                </a:solidFill>
                <a:latin typeface="Arial"/>
                <a:cs typeface="Arial"/>
              </a:rPr>
              <a:t>Reduced risk </a:t>
            </a:r>
          </a:p>
          <a:p>
            <a:pPr marL="130810" indent="-118110">
              <a:lnSpc>
                <a:spcPct val="100000"/>
              </a:lnSpc>
              <a:spcBef>
                <a:spcPts val="690"/>
              </a:spcBef>
              <a:buChar char="•"/>
              <a:tabLst>
                <a:tab pos="130810" algn="l"/>
              </a:tabLst>
            </a:pPr>
            <a:r>
              <a:rPr lang="en-US">
                <a:solidFill>
                  <a:srgbClr val="FFFFFF"/>
                </a:solidFill>
                <a:latin typeface="Arial"/>
                <a:cs typeface="Arial"/>
              </a:rPr>
              <a:t>Cost savings </a:t>
            </a:r>
          </a:p>
          <a:p>
            <a:pPr marL="130810" indent="-118110">
              <a:lnSpc>
                <a:spcPct val="100000"/>
              </a:lnSpc>
              <a:spcBef>
                <a:spcPts val="690"/>
              </a:spcBef>
              <a:buChar char="•"/>
              <a:tabLst>
                <a:tab pos="130810" algn="l"/>
              </a:tabLst>
            </a:pPr>
            <a:r>
              <a:rPr lang="en-US">
                <a:solidFill>
                  <a:srgbClr val="FFFFFF"/>
                </a:solidFill>
                <a:latin typeface="Arial"/>
                <a:cs typeface="Arial"/>
              </a:rPr>
              <a:t>Prolonged asset life </a:t>
            </a:r>
          </a:p>
        </p:txBody>
      </p:sp>
    </p:spTree>
    <p:extLst>
      <p:ext uri="{BB962C8B-B14F-4D97-AF65-F5344CB8AC3E}">
        <p14:creationId xmlns:p14="http://schemas.microsoft.com/office/powerpoint/2010/main" val="24609908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descr="A picture containing text&#10;&#10;Description automatically generated">
            <a:extLst>
              <a:ext uri="{FF2B5EF4-FFF2-40B4-BE49-F238E27FC236}">
                <a16:creationId xmlns:a16="http://schemas.microsoft.com/office/drawing/2014/main" id="{3D561D5D-4483-4553-B57B-0E672BF5545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11" b="50651" l="46680" r="69043">
                        <a14:foregroundMark x1="61914" y1="5599" x2="65820" y2="40365"/>
                        <a14:foregroundMark x1="65820" y1="40365" x2="64746" y2="45833"/>
                        <a14:foregroundMark x1="66016" y1="4818" x2="61621" y2="4948"/>
                        <a14:foregroundMark x1="67383" y1="5339" x2="67773" y2="15885"/>
                        <a14:foregroundMark x1="64453" y1="5208" x2="66113" y2="20182"/>
                        <a14:foregroundMark x1="66113" y1="20182" x2="64844" y2="29297"/>
                        <a14:foregroundMark x1="64844" y1="29297" x2="66113" y2="39844"/>
                        <a14:foregroundMark x1="66113" y1="39844" x2="65039" y2="44141"/>
                        <a14:foregroundMark x1="62695" y1="22266" x2="62695" y2="22266"/>
                        <a14:foregroundMark x1="62695" y1="21615" x2="61230" y2="50781"/>
                        <a14:foregroundMark x1="61230" y1="50781" x2="61230" y2="50781"/>
                        <a14:foregroundMark x1="46680" y1="911" x2="46680" y2="911"/>
                      </a14:backgroundRemoval>
                    </a14:imgEffect>
                  </a14:imgLayer>
                </a14:imgProps>
              </a:ext>
              <a:ext uri="{28A0092B-C50C-407E-A947-70E740481C1C}">
                <a14:useLocalDpi xmlns:a14="http://schemas.microsoft.com/office/drawing/2010/main" val="0"/>
              </a:ext>
            </a:extLst>
          </a:blip>
          <a:srcRect l="61165" t="3329" r="29192" b="54857"/>
          <a:stretch/>
        </p:blipFill>
        <p:spPr>
          <a:xfrm>
            <a:off x="9932854" y="0"/>
            <a:ext cx="1953768" cy="6400799"/>
          </a:xfrm>
          <a:prstGeom prst="rect">
            <a:avLst/>
          </a:prstGeom>
          <a:solidFill>
            <a:schemeClr val="tx1"/>
          </a:solidFill>
          <a:ln>
            <a:noFill/>
          </a:ln>
        </p:spPr>
      </p:pic>
      <p:cxnSp>
        <p:nvCxnSpPr>
          <p:cNvPr id="25" name="Straight Connector 24">
            <a:extLst>
              <a:ext uri="{FF2B5EF4-FFF2-40B4-BE49-F238E27FC236}">
                <a16:creationId xmlns:a16="http://schemas.microsoft.com/office/drawing/2014/main" id="{073D526B-F9DA-404C-8369-475409847CED}"/>
              </a:ext>
            </a:extLst>
          </p:cNvPr>
          <p:cNvCxnSpPr>
            <a:cxnSpLocks/>
          </p:cNvCxnSpPr>
          <p:nvPr/>
        </p:nvCxnSpPr>
        <p:spPr>
          <a:xfrm flipV="1">
            <a:off x="3403600" y="1664834"/>
            <a:ext cx="6568751" cy="22973"/>
          </a:xfrm>
          <a:prstGeom prst="line">
            <a:avLst/>
          </a:prstGeom>
          <a:ln>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599BA20-7FE2-4D1A-8B8D-52EB4D8F2740}"/>
              </a:ext>
            </a:extLst>
          </p:cNvPr>
          <p:cNvCxnSpPr>
            <a:cxnSpLocks/>
          </p:cNvCxnSpPr>
          <p:nvPr/>
        </p:nvCxnSpPr>
        <p:spPr>
          <a:xfrm>
            <a:off x="550989" y="8003892"/>
            <a:ext cx="8491155" cy="0"/>
          </a:xfrm>
          <a:prstGeom prst="line">
            <a:avLst/>
          </a:prstGeom>
          <a:ln>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FB3F165D-E09F-4AC0-BBA6-72F68C3C71A2}"/>
              </a:ext>
            </a:extLst>
          </p:cNvPr>
          <p:cNvSpPr>
            <a:spLocks noGrp="1"/>
          </p:cNvSpPr>
          <p:nvPr>
            <p:ph type="title"/>
          </p:nvPr>
        </p:nvSpPr>
        <p:spPr>
          <a:xfrm>
            <a:off x="457199" y="466726"/>
            <a:ext cx="10972800" cy="1143000"/>
          </a:xfrm>
        </p:spPr>
        <p:txBody>
          <a:bodyPr>
            <a:normAutofit/>
          </a:bodyPr>
          <a:lstStyle/>
          <a:p>
            <a:r>
              <a:rPr lang="en-US"/>
              <a:t>Roadmap to Resilience</a:t>
            </a:r>
          </a:p>
        </p:txBody>
      </p:sp>
      <p:grpSp>
        <p:nvGrpSpPr>
          <p:cNvPr id="19" name="Group 18">
            <a:extLst>
              <a:ext uri="{FF2B5EF4-FFF2-40B4-BE49-F238E27FC236}">
                <a16:creationId xmlns:a16="http://schemas.microsoft.com/office/drawing/2014/main" id="{CBFF1887-9F87-46E5-AF6F-BCD299341FD9}"/>
              </a:ext>
            </a:extLst>
          </p:cNvPr>
          <p:cNvGrpSpPr/>
          <p:nvPr/>
        </p:nvGrpSpPr>
        <p:grpSpPr>
          <a:xfrm>
            <a:off x="1099656" y="3784409"/>
            <a:ext cx="4000229" cy="1156776"/>
            <a:chOff x="667856" y="3729977"/>
            <a:chExt cx="4000229" cy="1156776"/>
          </a:xfrm>
        </p:grpSpPr>
        <p:sp>
          <p:nvSpPr>
            <p:cNvPr id="23" name="TextBox 22">
              <a:extLst>
                <a:ext uri="{FF2B5EF4-FFF2-40B4-BE49-F238E27FC236}">
                  <a16:creationId xmlns:a16="http://schemas.microsoft.com/office/drawing/2014/main" id="{2432A2EB-95C1-43F4-86BC-FAAC35DE389E}"/>
                </a:ext>
              </a:extLst>
            </p:cNvPr>
            <p:cNvSpPr txBox="1"/>
            <p:nvPr/>
          </p:nvSpPr>
          <p:spPr>
            <a:xfrm>
              <a:off x="1851064" y="4015978"/>
              <a:ext cx="2817021" cy="584775"/>
            </a:xfrm>
            <a:prstGeom prst="rect">
              <a:avLst/>
            </a:prstGeom>
            <a:noFill/>
          </p:spPr>
          <p:txBody>
            <a:bodyPr wrap="square" rtlCol="0">
              <a:spAutoFit/>
            </a:bodyPr>
            <a:lstStyle/>
            <a:p>
              <a:r>
                <a:rPr lang="en-US" sz="1600">
                  <a:solidFill>
                    <a:srgbClr val="71BDB3"/>
                  </a:solidFill>
                  <a:latin typeface="Arial Black" panose="020B0A04020102020204" pitchFamily="34" charset="0"/>
                </a:rPr>
                <a:t>IDENTIFY </a:t>
              </a:r>
              <a:br>
                <a:rPr lang="en-US" sz="1600">
                  <a:solidFill>
                    <a:srgbClr val="71BDB3"/>
                  </a:solidFill>
                  <a:latin typeface="Arial Black" panose="020B0A04020102020204" pitchFamily="34" charset="0"/>
                </a:rPr>
              </a:br>
              <a:r>
                <a:rPr lang="en-US" sz="1600">
                  <a:solidFill>
                    <a:schemeClr val="bg2">
                      <a:lumMod val="50000"/>
                    </a:schemeClr>
                  </a:solidFill>
                  <a:latin typeface="Arial Black" panose="020B0A04020102020204" pitchFamily="34" charset="0"/>
                </a:rPr>
                <a:t>Resilience Solutions</a:t>
              </a:r>
            </a:p>
          </p:txBody>
        </p:sp>
        <p:grpSp>
          <p:nvGrpSpPr>
            <p:cNvPr id="31" name="Group 30">
              <a:extLst>
                <a:ext uri="{FF2B5EF4-FFF2-40B4-BE49-F238E27FC236}">
                  <a16:creationId xmlns:a16="http://schemas.microsoft.com/office/drawing/2014/main" id="{8FA9A20B-8C65-4F13-9832-86BAF0A64F0B}"/>
                </a:ext>
              </a:extLst>
            </p:cNvPr>
            <p:cNvGrpSpPr/>
            <p:nvPr/>
          </p:nvGrpSpPr>
          <p:grpSpPr>
            <a:xfrm>
              <a:off x="667856" y="3729977"/>
              <a:ext cx="1124701" cy="1156776"/>
              <a:chOff x="265290" y="4108742"/>
              <a:chExt cx="927463" cy="953913"/>
            </a:xfrm>
          </p:grpSpPr>
          <p:sp>
            <p:nvSpPr>
              <p:cNvPr id="32" name="Oval 31">
                <a:extLst>
                  <a:ext uri="{FF2B5EF4-FFF2-40B4-BE49-F238E27FC236}">
                    <a16:creationId xmlns:a16="http://schemas.microsoft.com/office/drawing/2014/main" id="{B8EC3B8A-635F-4E80-B240-D04B3E942673}"/>
                  </a:ext>
                </a:extLst>
              </p:cNvPr>
              <p:cNvSpPr/>
              <p:nvPr/>
            </p:nvSpPr>
            <p:spPr>
              <a:xfrm>
                <a:off x="265290" y="4135192"/>
                <a:ext cx="927463" cy="927463"/>
              </a:xfrm>
              <a:prstGeom prst="ellipse">
                <a:avLst/>
              </a:prstGeom>
              <a:solidFill>
                <a:srgbClr val="70BD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EC2B4"/>
                  </a:solidFill>
                </a:endParaRPr>
              </a:p>
            </p:txBody>
          </p:sp>
          <p:pic>
            <p:nvPicPr>
              <p:cNvPr id="41" name="Content Placeholder 196">
                <a:extLst>
                  <a:ext uri="{FF2B5EF4-FFF2-40B4-BE49-F238E27FC236}">
                    <a16:creationId xmlns:a16="http://schemas.microsoft.com/office/drawing/2014/main" id="{92606A18-A3EE-4C85-AB5D-C0129882002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82306" y="4108742"/>
                <a:ext cx="882696" cy="882696"/>
              </a:xfrm>
              <a:prstGeom prst="rect">
                <a:avLst/>
              </a:prstGeom>
            </p:spPr>
          </p:pic>
        </p:grpSp>
      </p:grpSp>
      <p:grpSp>
        <p:nvGrpSpPr>
          <p:cNvPr id="27" name="Group 26">
            <a:extLst>
              <a:ext uri="{FF2B5EF4-FFF2-40B4-BE49-F238E27FC236}">
                <a16:creationId xmlns:a16="http://schemas.microsoft.com/office/drawing/2014/main" id="{69115072-7F11-45F1-A827-BAA9D578F5DE}"/>
              </a:ext>
            </a:extLst>
          </p:cNvPr>
          <p:cNvGrpSpPr/>
          <p:nvPr/>
        </p:nvGrpSpPr>
        <p:grpSpPr>
          <a:xfrm>
            <a:off x="1088383" y="1260197"/>
            <a:ext cx="4186824" cy="1124703"/>
            <a:chOff x="656583" y="1260197"/>
            <a:chExt cx="4186824" cy="1124703"/>
          </a:xfrm>
        </p:grpSpPr>
        <p:sp>
          <p:nvSpPr>
            <p:cNvPr id="21" name="TextBox 20">
              <a:extLst>
                <a:ext uri="{FF2B5EF4-FFF2-40B4-BE49-F238E27FC236}">
                  <a16:creationId xmlns:a16="http://schemas.microsoft.com/office/drawing/2014/main" id="{9AD1DA5C-33CA-4B37-8301-752AD4F69040}"/>
                </a:ext>
              </a:extLst>
            </p:cNvPr>
            <p:cNvSpPr txBox="1"/>
            <p:nvPr/>
          </p:nvSpPr>
          <p:spPr>
            <a:xfrm>
              <a:off x="1884584" y="1530161"/>
              <a:ext cx="2958823" cy="584775"/>
            </a:xfrm>
            <a:prstGeom prst="rect">
              <a:avLst/>
            </a:prstGeom>
            <a:noFill/>
          </p:spPr>
          <p:txBody>
            <a:bodyPr wrap="none" rtlCol="0">
              <a:spAutoFit/>
            </a:bodyPr>
            <a:lstStyle/>
            <a:p>
              <a:r>
                <a:rPr lang="en-US" sz="1600">
                  <a:solidFill>
                    <a:srgbClr val="0D9586"/>
                  </a:solidFill>
                  <a:latin typeface="Arial Black" panose="020B0A04020102020204" pitchFamily="34" charset="0"/>
                </a:rPr>
                <a:t>DEFINE</a:t>
              </a:r>
            </a:p>
            <a:p>
              <a:r>
                <a:rPr lang="en-US" sz="1600">
                  <a:solidFill>
                    <a:schemeClr val="bg2">
                      <a:lumMod val="50000"/>
                    </a:schemeClr>
                  </a:solidFill>
                  <a:latin typeface="Arial Black" panose="020B0A04020102020204" pitchFamily="34" charset="0"/>
                </a:rPr>
                <a:t>Climate-Related Hazards</a:t>
              </a:r>
            </a:p>
          </p:txBody>
        </p:sp>
        <p:grpSp>
          <p:nvGrpSpPr>
            <p:cNvPr id="42" name="Group 41">
              <a:extLst>
                <a:ext uri="{FF2B5EF4-FFF2-40B4-BE49-F238E27FC236}">
                  <a16:creationId xmlns:a16="http://schemas.microsoft.com/office/drawing/2014/main" id="{460FD7F8-4458-4F30-A009-F089FFDF2F51}"/>
                </a:ext>
              </a:extLst>
            </p:cNvPr>
            <p:cNvGrpSpPr/>
            <p:nvPr/>
          </p:nvGrpSpPr>
          <p:grpSpPr>
            <a:xfrm>
              <a:off x="656583" y="1260197"/>
              <a:ext cx="1124703" cy="1124703"/>
              <a:chOff x="250294" y="484249"/>
              <a:chExt cx="927463" cy="927463"/>
            </a:xfrm>
          </p:grpSpPr>
          <p:sp>
            <p:nvSpPr>
              <p:cNvPr id="43" name="Oval 42">
                <a:extLst>
                  <a:ext uri="{FF2B5EF4-FFF2-40B4-BE49-F238E27FC236}">
                    <a16:creationId xmlns:a16="http://schemas.microsoft.com/office/drawing/2014/main" id="{DAC94A10-A721-4126-B03E-1C00C81C7691}"/>
                  </a:ext>
                </a:extLst>
              </p:cNvPr>
              <p:cNvSpPr/>
              <p:nvPr/>
            </p:nvSpPr>
            <p:spPr>
              <a:xfrm>
                <a:off x="250294" y="484249"/>
                <a:ext cx="927463" cy="927463"/>
              </a:xfrm>
              <a:prstGeom prst="ellipse">
                <a:avLst/>
              </a:prstGeom>
              <a:solidFill>
                <a:srgbClr val="0D95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Content Placeholder 105">
                <a:extLst>
                  <a:ext uri="{FF2B5EF4-FFF2-40B4-BE49-F238E27FC236}">
                    <a16:creationId xmlns:a16="http://schemas.microsoft.com/office/drawing/2014/main" id="{7DF1371F-4456-45C0-9DE2-3721684AFA8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01678" y="635633"/>
                <a:ext cx="624694" cy="624694"/>
              </a:xfrm>
              <a:prstGeom prst="rect">
                <a:avLst/>
              </a:prstGeom>
            </p:spPr>
          </p:pic>
        </p:grpSp>
      </p:grpSp>
      <p:grpSp>
        <p:nvGrpSpPr>
          <p:cNvPr id="20" name="Group 19">
            <a:extLst>
              <a:ext uri="{FF2B5EF4-FFF2-40B4-BE49-F238E27FC236}">
                <a16:creationId xmlns:a16="http://schemas.microsoft.com/office/drawing/2014/main" id="{A73B51B8-92F3-4DB0-B808-B1E560E423C7}"/>
              </a:ext>
            </a:extLst>
          </p:cNvPr>
          <p:cNvGrpSpPr/>
          <p:nvPr/>
        </p:nvGrpSpPr>
        <p:grpSpPr>
          <a:xfrm>
            <a:off x="1088780" y="2522302"/>
            <a:ext cx="3938751" cy="1124705"/>
            <a:chOff x="656980" y="2497964"/>
            <a:chExt cx="3938751" cy="1124705"/>
          </a:xfrm>
        </p:grpSpPr>
        <p:sp>
          <p:nvSpPr>
            <p:cNvPr id="22" name="TextBox 21">
              <a:extLst>
                <a:ext uri="{FF2B5EF4-FFF2-40B4-BE49-F238E27FC236}">
                  <a16:creationId xmlns:a16="http://schemas.microsoft.com/office/drawing/2014/main" id="{F6F0359D-9EE5-4C6E-BBE7-89D19D0B0C87}"/>
                </a:ext>
              </a:extLst>
            </p:cNvPr>
            <p:cNvSpPr txBox="1"/>
            <p:nvPr/>
          </p:nvSpPr>
          <p:spPr>
            <a:xfrm>
              <a:off x="1950327" y="2767929"/>
              <a:ext cx="2645404" cy="584775"/>
            </a:xfrm>
            <a:prstGeom prst="rect">
              <a:avLst/>
            </a:prstGeom>
            <a:noFill/>
          </p:spPr>
          <p:txBody>
            <a:bodyPr wrap="none" rtlCol="0">
              <a:spAutoFit/>
            </a:bodyPr>
            <a:lstStyle/>
            <a:p>
              <a:r>
                <a:rPr lang="en-US" sz="1600">
                  <a:solidFill>
                    <a:srgbClr val="005F34"/>
                  </a:solidFill>
                  <a:latin typeface="Arial Black" panose="020B0A04020102020204" pitchFamily="34" charset="0"/>
                </a:rPr>
                <a:t>ASSESS</a:t>
              </a:r>
            </a:p>
            <a:p>
              <a:r>
                <a:rPr lang="en-US" sz="1600">
                  <a:solidFill>
                    <a:schemeClr val="bg2">
                      <a:lumMod val="50000"/>
                    </a:schemeClr>
                  </a:solidFill>
                  <a:latin typeface="Arial Black" panose="020B0A04020102020204" pitchFamily="34" charset="0"/>
                </a:rPr>
                <a:t>Risk and Vulnerability</a:t>
              </a:r>
            </a:p>
          </p:txBody>
        </p:sp>
        <p:grpSp>
          <p:nvGrpSpPr>
            <p:cNvPr id="45" name="Group 44">
              <a:extLst>
                <a:ext uri="{FF2B5EF4-FFF2-40B4-BE49-F238E27FC236}">
                  <a16:creationId xmlns:a16="http://schemas.microsoft.com/office/drawing/2014/main" id="{7E3D9B54-7742-4243-AB85-CF8ACDEB5F0F}"/>
                </a:ext>
              </a:extLst>
            </p:cNvPr>
            <p:cNvGrpSpPr/>
            <p:nvPr/>
          </p:nvGrpSpPr>
          <p:grpSpPr>
            <a:xfrm>
              <a:off x="656980" y="2497964"/>
              <a:ext cx="1124705" cy="1124705"/>
              <a:chOff x="4127787" y="484250"/>
              <a:chExt cx="927463" cy="927463"/>
            </a:xfrm>
          </p:grpSpPr>
          <p:sp>
            <p:nvSpPr>
              <p:cNvPr id="46" name="Oval 45">
                <a:extLst>
                  <a:ext uri="{FF2B5EF4-FFF2-40B4-BE49-F238E27FC236}">
                    <a16:creationId xmlns:a16="http://schemas.microsoft.com/office/drawing/2014/main" id="{A10994CD-D027-48AF-AEA0-B392922DD2A5}"/>
                  </a:ext>
                </a:extLst>
              </p:cNvPr>
              <p:cNvSpPr/>
              <p:nvPr/>
            </p:nvSpPr>
            <p:spPr>
              <a:xfrm>
                <a:off x="4127787" y="484250"/>
                <a:ext cx="927463" cy="927463"/>
              </a:xfrm>
              <a:prstGeom prst="ellipse">
                <a:avLst/>
              </a:prstGeom>
              <a:solidFill>
                <a:srgbClr val="005F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5F34"/>
                  </a:solidFill>
                </a:endParaRPr>
              </a:p>
            </p:txBody>
          </p:sp>
          <p:pic>
            <p:nvPicPr>
              <p:cNvPr id="47" name="Picture Placeholder 73">
                <a:extLst>
                  <a:ext uri="{FF2B5EF4-FFF2-40B4-BE49-F238E27FC236}">
                    <a16:creationId xmlns:a16="http://schemas.microsoft.com/office/drawing/2014/main" id="{DB36FB57-1900-42F9-B981-F398372C3F7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263178" y="652313"/>
                <a:ext cx="646062" cy="646062"/>
              </a:xfrm>
              <a:prstGeom prst="rect">
                <a:avLst/>
              </a:prstGeom>
            </p:spPr>
          </p:pic>
        </p:grpSp>
      </p:grpSp>
      <p:grpSp>
        <p:nvGrpSpPr>
          <p:cNvPr id="18" name="Group 17">
            <a:extLst>
              <a:ext uri="{FF2B5EF4-FFF2-40B4-BE49-F238E27FC236}">
                <a16:creationId xmlns:a16="http://schemas.microsoft.com/office/drawing/2014/main" id="{6BBAB032-B01E-4FD1-9BFB-BCE6CDCE1B6B}"/>
              </a:ext>
            </a:extLst>
          </p:cNvPr>
          <p:cNvGrpSpPr/>
          <p:nvPr/>
        </p:nvGrpSpPr>
        <p:grpSpPr>
          <a:xfrm>
            <a:off x="1120291" y="5078588"/>
            <a:ext cx="4524326" cy="1124707"/>
            <a:chOff x="688491" y="5078588"/>
            <a:chExt cx="4524326" cy="1124707"/>
          </a:xfrm>
        </p:grpSpPr>
        <p:sp>
          <p:nvSpPr>
            <p:cNvPr id="24" name="TextBox 23">
              <a:extLst>
                <a:ext uri="{FF2B5EF4-FFF2-40B4-BE49-F238E27FC236}">
                  <a16:creationId xmlns:a16="http://schemas.microsoft.com/office/drawing/2014/main" id="{D74C6585-F355-4C9D-A8CF-EA9502B7DC92}"/>
                </a:ext>
              </a:extLst>
            </p:cNvPr>
            <p:cNvSpPr txBox="1"/>
            <p:nvPr/>
          </p:nvSpPr>
          <p:spPr>
            <a:xfrm>
              <a:off x="1890212" y="5348554"/>
              <a:ext cx="3322605" cy="584775"/>
            </a:xfrm>
            <a:prstGeom prst="rect">
              <a:avLst/>
            </a:prstGeom>
            <a:noFill/>
          </p:spPr>
          <p:txBody>
            <a:bodyPr wrap="square" rtlCol="0">
              <a:spAutoFit/>
            </a:bodyPr>
            <a:lstStyle/>
            <a:p>
              <a:r>
                <a:rPr lang="en-US" sz="1600">
                  <a:solidFill>
                    <a:srgbClr val="BED837"/>
                  </a:solidFill>
                  <a:latin typeface="Arial Black" panose="020B0A04020102020204" pitchFamily="34" charset="0"/>
                </a:rPr>
                <a:t>ADVANCE &amp; INTEGRATE</a:t>
              </a:r>
            </a:p>
            <a:p>
              <a:r>
                <a:rPr lang="en-US" sz="1600">
                  <a:solidFill>
                    <a:schemeClr val="bg2">
                      <a:lumMod val="50000"/>
                    </a:schemeClr>
                  </a:solidFill>
                  <a:latin typeface="Arial Black" panose="020B0A04020102020204" pitchFamily="34" charset="0"/>
                </a:rPr>
                <a:t>Resilient Infrastructure</a:t>
              </a:r>
            </a:p>
          </p:txBody>
        </p:sp>
        <p:grpSp>
          <p:nvGrpSpPr>
            <p:cNvPr id="48" name="Group 47">
              <a:extLst>
                <a:ext uri="{FF2B5EF4-FFF2-40B4-BE49-F238E27FC236}">
                  <a16:creationId xmlns:a16="http://schemas.microsoft.com/office/drawing/2014/main" id="{7F021B32-97D7-4ADF-9D48-4CA096B13E3F}"/>
                </a:ext>
              </a:extLst>
            </p:cNvPr>
            <p:cNvGrpSpPr/>
            <p:nvPr/>
          </p:nvGrpSpPr>
          <p:grpSpPr>
            <a:xfrm>
              <a:off x="688491" y="5078588"/>
              <a:ext cx="1124707" cy="1124707"/>
              <a:chOff x="4145814" y="4266572"/>
              <a:chExt cx="927463" cy="927463"/>
            </a:xfrm>
          </p:grpSpPr>
          <p:sp>
            <p:nvSpPr>
              <p:cNvPr id="49" name="Oval 48">
                <a:extLst>
                  <a:ext uri="{FF2B5EF4-FFF2-40B4-BE49-F238E27FC236}">
                    <a16:creationId xmlns:a16="http://schemas.microsoft.com/office/drawing/2014/main" id="{1DCAB40F-3E9E-4ACB-A318-F09C4A46AD48}"/>
                  </a:ext>
                </a:extLst>
              </p:cNvPr>
              <p:cNvSpPr/>
              <p:nvPr/>
            </p:nvSpPr>
            <p:spPr>
              <a:xfrm>
                <a:off x="4145814" y="4266572"/>
                <a:ext cx="927463" cy="927463"/>
              </a:xfrm>
              <a:prstGeom prst="ellipse">
                <a:avLst/>
              </a:prstGeom>
              <a:solidFill>
                <a:srgbClr val="BED8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Content Placeholder 188">
                <a:extLst>
                  <a:ext uri="{FF2B5EF4-FFF2-40B4-BE49-F238E27FC236}">
                    <a16:creationId xmlns:a16="http://schemas.microsoft.com/office/drawing/2014/main" id="{408F5A27-AE03-4442-8AB6-01235BA6BA7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278583" y="4426207"/>
                <a:ext cx="632431" cy="632431"/>
              </a:xfrm>
              <a:prstGeom prst="rect">
                <a:avLst/>
              </a:prstGeom>
            </p:spPr>
          </p:pic>
        </p:grpSp>
      </p:grpSp>
      <p:sp>
        <p:nvSpPr>
          <p:cNvPr id="38" name="TextBox 37">
            <a:extLst>
              <a:ext uri="{FF2B5EF4-FFF2-40B4-BE49-F238E27FC236}">
                <a16:creationId xmlns:a16="http://schemas.microsoft.com/office/drawing/2014/main" id="{16C12E42-EA17-4229-B5B8-718985F15622}"/>
              </a:ext>
            </a:extLst>
          </p:cNvPr>
          <p:cNvSpPr txBox="1"/>
          <p:nvPr/>
        </p:nvSpPr>
        <p:spPr>
          <a:xfrm rot="16200000">
            <a:off x="-352256" y="1447852"/>
            <a:ext cx="2124329" cy="369332"/>
          </a:xfrm>
          <a:prstGeom prst="rect">
            <a:avLst/>
          </a:prstGeom>
          <a:noFill/>
        </p:spPr>
        <p:txBody>
          <a:bodyPr wrap="square">
            <a:spAutoFit/>
          </a:bodyPr>
          <a:lstStyle/>
          <a:p>
            <a:pPr marL="182880" indent="-365760">
              <a:buClr>
                <a:srgbClr val="BED838"/>
              </a:buClr>
              <a:buFont typeface="Wingdings" panose="05000000000000000000" pitchFamily="2" charset="2"/>
              <a:buChar char=""/>
            </a:pPr>
            <a:r>
              <a:rPr lang="en-US" b="1">
                <a:solidFill>
                  <a:srgbClr val="005F34"/>
                </a:solidFill>
                <a:latin typeface="Open Sans Extrabold" panose="020B0906030804020204" pitchFamily="34" charset="0"/>
                <a:ea typeface="Open Sans Extrabold" panose="020B0906030804020204" pitchFamily="34" charset="0"/>
                <a:cs typeface="Open Sans Extrabold" panose="020B0906030804020204" pitchFamily="34" charset="0"/>
              </a:rPr>
              <a:t>Innovate</a:t>
            </a:r>
            <a:r>
              <a:rPr lang="en-US" sz="1400" b="1">
                <a:solidFill>
                  <a:srgbClr val="005F34"/>
                </a:solidFill>
                <a:latin typeface="Open Sans Extrabold" panose="020B0906030804020204" pitchFamily="34" charset="0"/>
                <a:ea typeface="Open Sans Extrabold" panose="020B0906030804020204" pitchFamily="34" charset="0"/>
                <a:cs typeface="Open Sans Extrabold" panose="020B0906030804020204" pitchFamily="34" charset="0"/>
              </a:rPr>
              <a:t> </a:t>
            </a:r>
          </a:p>
        </p:txBody>
      </p:sp>
      <p:cxnSp>
        <p:nvCxnSpPr>
          <p:cNvPr id="61" name="Straight Connector 60">
            <a:extLst>
              <a:ext uri="{FF2B5EF4-FFF2-40B4-BE49-F238E27FC236}">
                <a16:creationId xmlns:a16="http://schemas.microsoft.com/office/drawing/2014/main" id="{7FDB5322-7B74-430C-AD63-2C8647854E86}"/>
              </a:ext>
            </a:extLst>
          </p:cNvPr>
          <p:cNvCxnSpPr/>
          <p:nvPr/>
        </p:nvCxnSpPr>
        <p:spPr>
          <a:xfrm flipV="1">
            <a:off x="-118483" y="1034671"/>
            <a:ext cx="423861" cy="20943"/>
          </a:xfrm>
          <a:prstGeom prst="line">
            <a:avLst/>
          </a:prstGeom>
          <a:ln w="19050" cap="rnd">
            <a:solidFill>
              <a:schemeClr val="tx1"/>
            </a:solidFill>
            <a:prstDash val="sysDot"/>
            <a:round/>
          </a:ln>
        </p:spPr>
        <p:style>
          <a:lnRef idx="2">
            <a:schemeClr val="accent1"/>
          </a:lnRef>
          <a:fillRef idx="0">
            <a:schemeClr val="accent1"/>
          </a:fillRef>
          <a:effectRef idx="1">
            <a:schemeClr val="accent1"/>
          </a:effectRef>
          <a:fontRef idx="minor">
            <a:schemeClr val="tx1"/>
          </a:fontRef>
        </p:style>
      </p:cxnSp>
      <p:cxnSp>
        <p:nvCxnSpPr>
          <p:cNvPr id="68" name="Straight Connector 67">
            <a:extLst>
              <a:ext uri="{FF2B5EF4-FFF2-40B4-BE49-F238E27FC236}">
                <a16:creationId xmlns:a16="http://schemas.microsoft.com/office/drawing/2014/main" id="{7E0542F4-6568-4AC8-AEBE-5BF415A08166}"/>
              </a:ext>
            </a:extLst>
          </p:cNvPr>
          <p:cNvCxnSpPr>
            <a:cxnSpLocks/>
          </p:cNvCxnSpPr>
          <p:nvPr/>
        </p:nvCxnSpPr>
        <p:spPr>
          <a:xfrm flipV="1">
            <a:off x="3513574" y="2933951"/>
            <a:ext cx="6469761" cy="12752"/>
          </a:xfrm>
          <a:prstGeom prst="line">
            <a:avLst/>
          </a:prstGeom>
          <a:ln>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86EA6971-67AE-4FB8-BD15-D6343CDE8952}"/>
              </a:ext>
            </a:extLst>
          </p:cNvPr>
          <p:cNvCxnSpPr>
            <a:cxnSpLocks/>
          </p:cNvCxnSpPr>
          <p:nvPr/>
        </p:nvCxnSpPr>
        <p:spPr>
          <a:xfrm flipV="1">
            <a:off x="3589774" y="4189825"/>
            <a:ext cx="6496860" cy="20528"/>
          </a:xfrm>
          <a:prstGeom prst="line">
            <a:avLst/>
          </a:prstGeom>
          <a:ln>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CC60B2C6-1D76-4467-89FB-C1A889D8BEE4}"/>
              </a:ext>
            </a:extLst>
          </p:cNvPr>
          <p:cNvCxnSpPr>
            <a:cxnSpLocks/>
          </p:cNvCxnSpPr>
          <p:nvPr/>
        </p:nvCxnSpPr>
        <p:spPr>
          <a:xfrm flipV="1">
            <a:off x="5275207" y="5510270"/>
            <a:ext cx="4784328" cy="2754"/>
          </a:xfrm>
          <a:prstGeom prst="line">
            <a:avLst/>
          </a:prstGeom>
          <a:ln>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3A7F5A5E-075B-41EC-BBE8-032D2123C0F1}"/>
              </a:ext>
            </a:extLst>
          </p:cNvPr>
          <p:cNvGrpSpPr/>
          <p:nvPr/>
        </p:nvGrpSpPr>
        <p:grpSpPr>
          <a:xfrm>
            <a:off x="9494070" y="896347"/>
            <a:ext cx="1399389" cy="1399389"/>
            <a:chOff x="10320580" y="0"/>
            <a:chExt cx="1399389" cy="1399389"/>
          </a:xfrm>
        </p:grpSpPr>
        <p:sp>
          <p:nvSpPr>
            <p:cNvPr id="58" name="Oval 57">
              <a:extLst>
                <a:ext uri="{FF2B5EF4-FFF2-40B4-BE49-F238E27FC236}">
                  <a16:creationId xmlns:a16="http://schemas.microsoft.com/office/drawing/2014/main" id="{E7889FE7-C562-46EE-9C84-B5C91DA0B62E}"/>
                </a:ext>
              </a:extLst>
            </p:cNvPr>
            <p:cNvSpPr/>
            <p:nvPr/>
          </p:nvSpPr>
          <p:spPr>
            <a:xfrm>
              <a:off x="10793869" y="245406"/>
              <a:ext cx="452810" cy="452810"/>
            </a:xfrm>
            <a:prstGeom prst="ellipse">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51" name="Graphic 50" descr="Marker with solid fill">
              <a:extLst>
                <a:ext uri="{FF2B5EF4-FFF2-40B4-BE49-F238E27FC236}">
                  <a16:creationId xmlns:a16="http://schemas.microsoft.com/office/drawing/2014/main" id="{71AA54E7-BDF2-42FD-90F4-1BBC24F1591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320580" y="0"/>
              <a:ext cx="1399389" cy="1399389"/>
            </a:xfrm>
            <a:prstGeom prst="rect">
              <a:avLst/>
            </a:prstGeom>
          </p:spPr>
        </p:pic>
      </p:grpSp>
      <p:grpSp>
        <p:nvGrpSpPr>
          <p:cNvPr id="9" name="Group 8">
            <a:extLst>
              <a:ext uri="{FF2B5EF4-FFF2-40B4-BE49-F238E27FC236}">
                <a16:creationId xmlns:a16="http://schemas.microsoft.com/office/drawing/2014/main" id="{A9C3D36F-D00E-44E7-8488-7526014764CC}"/>
              </a:ext>
            </a:extLst>
          </p:cNvPr>
          <p:cNvGrpSpPr/>
          <p:nvPr/>
        </p:nvGrpSpPr>
        <p:grpSpPr>
          <a:xfrm>
            <a:off x="9511015" y="2213004"/>
            <a:ext cx="1399389" cy="1399389"/>
            <a:chOff x="11130214" y="1872015"/>
            <a:chExt cx="1399389" cy="1399389"/>
          </a:xfrm>
        </p:grpSpPr>
        <p:sp>
          <p:nvSpPr>
            <p:cNvPr id="57" name="Oval 56">
              <a:extLst>
                <a:ext uri="{FF2B5EF4-FFF2-40B4-BE49-F238E27FC236}">
                  <a16:creationId xmlns:a16="http://schemas.microsoft.com/office/drawing/2014/main" id="{B527396C-3296-4FFF-86DA-ABBED262E68D}"/>
                </a:ext>
              </a:extLst>
            </p:cNvPr>
            <p:cNvSpPr/>
            <p:nvPr/>
          </p:nvSpPr>
          <p:spPr>
            <a:xfrm>
              <a:off x="11660217" y="2197811"/>
              <a:ext cx="452810" cy="452810"/>
            </a:xfrm>
            <a:prstGeom prst="ellipse">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52" name="Graphic 51" descr="Marker with solid fill">
              <a:extLst>
                <a:ext uri="{FF2B5EF4-FFF2-40B4-BE49-F238E27FC236}">
                  <a16:creationId xmlns:a16="http://schemas.microsoft.com/office/drawing/2014/main" id="{8CC7A7B4-595B-4C9E-A428-13ECA1569F64}"/>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1130214" y="1872015"/>
              <a:ext cx="1399389" cy="1399389"/>
            </a:xfrm>
            <a:prstGeom prst="rect">
              <a:avLst/>
            </a:prstGeom>
          </p:spPr>
        </p:pic>
      </p:grpSp>
      <p:grpSp>
        <p:nvGrpSpPr>
          <p:cNvPr id="7" name="Group 6">
            <a:extLst>
              <a:ext uri="{FF2B5EF4-FFF2-40B4-BE49-F238E27FC236}">
                <a16:creationId xmlns:a16="http://schemas.microsoft.com/office/drawing/2014/main" id="{F39719BD-3669-4FBF-8A37-3D75E0EE6580}"/>
              </a:ext>
            </a:extLst>
          </p:cNvPr>
          <p:cNvGrpSpPr/>
          <p:nvPr/>
        </p:nvGrpSpPr>
        <p:grpSpPr>
          <a:xfrm>
            <a:off x="9494070" y="3529661"/>
            <a:ext cx="1399389" cy="1399389"/>
            <a:chOff x="10158082" y="3248756"/>
            <a:chExt cx="1399389" cy="1399389"/>
          </a:xfrm>
        </p:grpSpPr>
        <p:sp>
          <p:nvSpPr>
            <p:cNvPr id="55" name="Oval 54">
              <a:extLst>
                <a:ext uri="{FF2B5EF4-FFF2-40B4-BE49-F238E27FC236}">
                  <a16:creationId xmlns:a16="http://schemas.microsoft.com/office/drawing/2014/main" id="{7A44B0C6-8035-49F6-96E2-1B2256F587B0}"/>
                </a:ext>
              </a:extLst>
            </p:cNvPr>
            <p:cNvSpPr/>
            <p:nvPr/>
          </p:nvSpPr>
          <p:spPr>
            <a:xfrm>
              <a:off x="10683333" y="3609824"/>
              <a:ext cx="452810" cy="452810"/>
            </a:xfrm>
            <a:prstGeom prst="ellipse">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53" name="Graphic 52" descr="Marker with solid fill">
              <a:extLst>
                <a:ext uri="{FF2B5EF4-FFF2-40B4-BE49-F238E27FC236}">
                  <a16:creationId xmlns:a16="http://schemas.microsoft.com/office/drawing/2014/main" id="{9FB8E721-3742-4E1B-86E6-EA0D366C7C7A}"/>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0158082" y="3248756"/>
              <a:ext cx="1399389" cy="1399389"/>
            </a:xfrm>
            <a:prstGeom prst="rect">
              <a:avLst/>
            </a:prstGeom>
          </p:spPr>
        </p:pic>
      </p:grpSp>
      <p:grpSp>
        <p:nvGrpSpPr>
          <p:cNvPr id="8" name="Group 7">
            <a:extLst>
              <a:ext uri="{FF2B5EF4-FFF2-40B4-BE49-F238E27FC236}">
                <a16:creationId xmlns:a16="http://schemas.microsoft.com/office/drawing/2014/main" id="{602D3EB2-75C0-4D8F-AB3A-E2D639AF669B}"/>
              </a:ext>
            </a:extLst>
          </p:cNvPr>
          <p:cNvGrpSpPr/>
          <p:nvPr/>
        </p:nvGrpSpPr>
        <p:grpSpPr>
          <a:xfrm>
            <a:off x="9511015" y="4846318"/>
            <a:ext cx="1399389" cy="1399389"/>
            <a:chOff x="10030610" y="4949255"/>
            <a:chExt cx="1399389" cy="1399389"/>
          </a:xfrm>
        </p:grpSpPr>
        <p:sp>
          <p:nvSpPr>
            <p:cNvPr id="6" name="Oval 5">
              <a:extLst>
                <a:ext uri="{FF2B5EF4-FFF2-40B4-BE49-F238E27FC236}">
                  <a16:creationId xmlns:a16="http://schemas.microsoft.com/office/drawing/2014/main" id="{9C78F242-E898-4294-8977-64C8D364C4DC}"/>
                </a:ext>
              </a:extLst>
            </p:cNvPr>
            <p:cNvSpPr/>
            <p:nvPr/>
          </p:nvSpPr>
          <p:spPr>
            <a:xfrm>
              <a:off x="10503899" y="5200879"/>
              <a:ext cx="452810" cy="452810"/>
            </a:xfrm>
            <a:prstGeom prst="ellipse">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54" name="Graphic 53" descr="Marker with solid fill">
              <a:extLst>
                <a:ext uri="{FF2B5EF4-FFF2-40B4-BE49-F238E27FC236}">
                  <a16:creationId xmlns:a16="http://schemas.microsoft.com/office/drawing/2014/main" id="{14917492-B89E-452F-A996-E57EEBA6F5D2}"/>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0030610" y="4949255"/>
              <a:ext cx="1399389" cy="1399389"/>
            </a:xfrm>
            <a:prstGeom prst="rect">
              <a:avLst/>
            </a:prstGeom>
          </p:spPr>
        </p:pic>
      </p:grpSp>
      <p:sp>
        <p:nvSpPr>
          <p:cNvPr id="62" name="Rectangle: Rounded Corners 61">
            <a:extLst>
              <a:ext uri="{FF2B5EF4-FFF2-40B4-BE49-F238E27FC236}">
                <a16:creationId xmlns:a16="http://schemas.microsoft.com/office/drawing/2014/main" id="{BF47A9CF-A912-4A2E-8E9E-3DCA2463E59F}"/>
              </a:ext>
            </a:extLst>
          </p:cNvPr>
          <p:cNvSpPr/>
          <p:nvPr/>
        </p:nvSpPr>
        <p:spPr>
          <a:xfrm>
            <a:off x="5669573" y="1258785"/>
            <a:ext cx="3615765" cy="1124699"/>
          </a:xfrm>
          <a:prstGeom prst="roundRect">
            <a:avLst/>
          </a:prstGeom>
          <a:solidFill>
            <a:schemeClr val="tx1"/>
          </a:solidFill>
          <a:ln w="28575">
            <a:solidFill>
              <a:srgbClr val="0E9686"/>
            </a:solidFill>
          </a:ln>
        </p:spPr>
        <p:style>
          <a:lnRef idx="0">
            <a:scrgbClr r="0" g="0" b="0"/>
          </a:lnRef>
          <a:fillRef idx="0">
            <a:scrgbClr r="0" g="0" b="0"/>
          </a:fillRef>
          <a:effectRef idx="0">
            <a:scrgbClr r="0" g="0" b="0"/>
          </a:effectRef>
          <a:fontRef idx="minor">
            <a:schemeClr val="lt1"/>
          </a:fontRef>
        </p:style>
        <p:txBody>
          <a:bodyPr rtlCol="0" anchor="ctr"/>
          <a:lstStyle/>
          <a:p>
            <a:r>
              <a:rPr lang="en-US" sz="1400">
                <a:solidFill>
                  <a:schemeClr val="bg1"/>
                </a:solidFill>
                <a:ea typeface="Roboto Condensed" panose="02000000000000000000" pitchFamily="2" charset="0"/>
                <a:cs typeface="Times New Roman" panose="02020603050405020304" pitchFamily="18" charset="0"/>
              </a:rPr>
              <a:t>Analyze threats to assets, system-level service, and customer mobility.</a:t>
            </a:r>
          </a:p>
        </p:txBody>
      </p:sp>
      <p:sp>
        <p:nvSpPr>
          <p:cNvPr id="63" name="Rectangle: Rounded Corners 62">
            <a:extLst>
              <a:ext uri="{FF2B5EF4-FFF2-40B4-BE49-F238E27FC236}">
                <a16:creationId xmlns:a16="http://schemas.microsoft.com/office/drawing/2014/main" id="{33AF2BE5-C07F-45C1-9BF9-9024599631C7}"/>
              </a:ext>
            </a:extLst>
          </p:cNvPr>
          <p:cNvSpPr/>
          <p:nvPr/>
        </p:nvSpPr>
        <p:spPr>
          <a:xfrm>
            <a:off x="5669574" y="2477045"/>
            <a:ext cx="3615765" cy="1124699"/>
          </a:xfrm>
          <a:prstGeom prst="roundRect">
            <a:avLst/>
          </a:prstGeom>
          <a:solidFill>
            <a:schemeClr val="tx1"/>
          </a:solidFill>
          <a:ln w="28575">
            <a:solidFill>
              <a:srgbClr val="005F34"/>
            </a:solidFill>
          </a:ln>
        </p:spPr>
        <p:style>
          <a:lnRef idx="0">
            <a:scrgbClr r="0" g="0" b="0"/>
          </a:lnRef>
          <a:fillRef idx="0">
            <a:scrgbClr r="0" g="0" b="0"/>
          </a:fillRef>
          <a:effectRef idx="0">
            <a:scrgbClr r="0" g="0" b="0"/>
          </a:effectRef>
          <a:fontRef idx="minor">
            <a:schemeClr val="lt1"/>
          </a:fontRef>
        </p:style>
        <p:txBody>
          <a:bodyPr rtlCol="0" anchor="ctr"/>
          <a:lstStyle/>
          <a:p>
            <a:r>
              <a:rPr lang="en-US" sz="1400">
                <a:solidFill>
                  <a:schemeClr val="bg1"/>
                </a:solidFill>
                <a:ea typeface="Roboto Condensed" panose="02000000000000000000" pitchFamily="2" charset="0"/>
                <a:cs typeface="Times New Roman" panose="02020603050405020304" pitchFamily="18" charset="0"/>
              </a:rPr>
              <a:t>Understand asset-level and system-level exposure and vulnerabilities.</a:t>
            </a:r>
            <a:endParaRPr lang="en-US" sz="1400">
              <a:solidFill>
                <a:schemeClr val="bg1"/>
              </a:solidFill>
              <a:ea typeface="Roboto Condensed" panose="02000000000000000000" pitchFamily="2" charset="0"/>
            </a:endParaRPr>
          </a:p>
        </p:txBody>
      </p:sp>
      <p:sp>
        <p:nvSpPr>
          <p:cNvPr id="64" name="Rectangle: Rounded Corners 63">
            <a:extLst>
              <a:ext uri="{FF2B5EF4-FFF2-40B4-BE49-F238E27FC236}">
                <a16:creationId xmlns:a16="http://schemas.microsoft.com/office/drawing/2014/main" id="{E16B50B0-D36C-4D0F-8171-F8E2A970BAA4}"/>
              </a:ext>
            </a:extLst>
          </p:cNvPr>
          <p:cNvSpPr/>
          <p:nvPr/>
        </p:nvSpPr>
        <p:spPr>
          <a:xfrm>
            <a:off x="5669573" y="3754883"/>
            <a:ext cx="3615765" cy="1124699"/>
          </a:xfrm>
          <a:prstGeom prst="roundRect">
            <a:avLst/>
          </a:prstGeom>
          <a:solidFill>
            <a:schemeClr val="tx1"/>
          </a:solidFill>
          <a:ln w="28575">
            <a:solidFill>
              <a:srgbClr val="71BDB3"/>
            </a:solidFill>
          </a:ln>
        </p:spPr>
        <p:style>
          <a:lnRef idx="0">
            <a:scrgbClr r="0" g="0" b="0"/>
          </a:lnRef>
          <a:fillRef idx="0">
            <a:scrgbClr r="0" g="0" b="0"/>
          </a:fillRef>
          <a:effectRef idx="0">
            <a:scrgbClr r="0" g="0" b="0"/>
          </a:effectRef>
          <a:fontRef idx="minor">
            <a:schemeClr val="lt1"/>
          </a:fontRef>
        </p:style>
        <p:txBody>
          <a:bodyPr rtlCol="0" anchor="ctr"/>
          <a:lstStyle/>
          <a:p>
            <a:r>
              <a:rPr lang="en-US" sz="1400">
                <a:solidFill>
                  <a:schemeClr val="bg1"/>
                </a:solidFill>
                <a:ea typeface="Roboto Condensed" panose="02000000000000000000" pitchFamily="2" charset="0"/>
                <a:cs typeface="Times New Roman" panose="02020603050405020304" pitchFamily="18" charset="0"/>
              </a:rPr>
              <a:t>Consider strategies across operations including procurement, capital planning, asset management, and state of good repair.</a:t>
            </a:r>
            <a:endParaRPr lang="en-US" sz="1400">
              <a:solidFill>
                <a:schemeClr val="bg1"/>
              </a:solidFill>
              <a:ea typeface="Roboto Condensed" panose="02000000000000000000" pitchFamily="2" charset="0"/>
            </a:endParaRPr>
          </a:p>
        </p:txBody>
      </p:sp>
      <p:sp>
        <p:nvSpPr>
          <p:cNvPr id="65" name="Rectangle: Rounded Corners 64">
            <a:extLst>
              <a:ext uri="{FF2B5EF4-FFF2-40B4-BE49-F238E27FC236}">
                <a16:creationId xmlns:a16="http://schemas.microsoft.com/office/drawing/2014/main" id="{20A3A82A-7059-49A7-8690-3DE86B19DDAB}"/>
              </a:ext>
            </a:extLst>
          </p:cNvPr>
          <p:cNvSpPr/>
          <p:nvPr/>
        </p:nvSpPr>
        <p:spPr>
          <a:xfrm>
            <a:off x="5661562" y="5030716"/>
            <a:ext cx="3615765" cy="1124699"/>
          </a:xfrm>
          <a:prstGeom prst="roundRect">
            <a:avLst/>
          </a:prstGeom>
          <a:solidFill>
            <a:schemeClr val="tx1"/>
          </a:solidFill>
          <a:ln w="28575">
            <a:solidFill>
              <a:srgbClr val="BED838"/>
            </a:solidFill>
          </a:ln>
        </p:spPr>
        <p:style>
          <a:lnRef idx="0">
            <a:scrgbClr r="0" g="0" b="0"/>
          </a:lnRef>
          <a:fillRef idx="0">
            <a:scrgbClr r="0" g="0" b="0"/>
          </a:fillRef>
          <a:effectRef idx="0">
            <a:scrgbClr r="0" g="0" b="0"/>
          </a:effectRef>
          <a:fontRef idx="minor">
            <a:schemeClr val="lt1"/>
          </a:fontRef>
        </p:style>
        <p:txBody>
          <a:bodyPr rtlCol="0" anchor="ctr"/>
          <a:lstStyle/>
          <a:p>
            <a:r>
              <a:rPr lang="en-US" sz="1400">
                <a:solidFill>
                  <a:schemeClr val="bg1"/>
                </a:solidFill>
                <a:effectLst/>
                <a:ea typeface="Roboto Condensed" panose="02000000000000000000" pitchFamily="2" charset="0"/>
                <a:cs typeface="Times New Roman" panose="02020603050405020304" pitchFamily="18" charset="0"/>
              </a:rPr>
              <a:t>Design and construct resilient infrastructure projects to maximize return on investment over a project’s useful life considering future conditions.</a:t>
            </a:r>
            <a:endParaRPr lang="en-US" sz="1400">
              <a:latin typeface="Roboto Condensed" panose="02000000000000000000" pitchFamily="2" charset="0"/>
              <a:ea typeface="Roboto Condensed" panose="02000000000000000000" pitchFamily="2" charset="0"/>
            </a:endParaRPr>
          </a:p>
        </p:txBody>
      </p:sp>
      <p:sp>
        <p:nvSpPr>
          <p:cNvPr id="77" name="TextBox 76">
            <a:extLst>
              <a:ext uri="{FF2B5EF4-FFF2-40B4-BE49-F238E27FC236}">
                <a16:creationId xmlns:a16="http://schemas.microsoft.com/office/drawing/2014/main" id="{9A13AAA9-8F17-4D51-AC58-8FD37993C0BE}"/>
              </a:ext>
            </a:extLst>
          </p:cNvPr>
          <p:cNvSpPr txBox="1"/>
          <p:nvPr/>
        </p:nvSpPr>
        <p:spPr>
          <a:xfrm rot="16200000">
            <a:off x="-1067752" y="4354924"/>
            <a:ext cx="3529361" cy="369332"/>
          </a:xfrm>
          <a:prstGeom prst="rect">
            <a:avLst/>
          </a:prstGeom>
          <a:noFill/>
        </p:spPr>
        <p:txBody>
          <a:bodyPr wrap="square" rtlCol="0">
            <a:spAutoFit/>
          </a:bodyPr>
          <a:lstStyle/>
          <a:p>
            <a:pPr marL="182880" indent="-365760">
              <a:buClr>
                <a:srgbClr val="BED838"/>
              </a:buClr>
              <a:buFont typeface="Wingdings" panose="05000000000000000000" pitchFamily="2" charset="2"/>
              <a:buChar char=""/>
            </a:pPr>
            <a:r>
              <a:rPr lang="en-US" b="1">
                <a:solidFill>
                  <a:srgbClr val="005F34"/>
                </a:solidFill>
                <a:latin typeface="Open Sans Extrabold" panose="020B0906030804020204" pitchFamily="34" charset="0"/>
                <a:ea typeface="Open Sans Extrabold" panose="020B0906030804020204" pitchFamily="34" charset="0"/>
                <a:cs typeface="Open Sans Extrabold" panose="020B0906030804020204" pitchFamily="34" charset="0"/>
              </a:rPr>
              <a:t>Communicate</a:t>
            </a:r>
          </a:p>
        </p:txBody>
      </p:sp>
      <p:sp>
        <p:nvSpPr>
          <p:cNvPr id="78" name="TextBox 77">
            <a:extLst>
              <a:ext uri="{FF2B5EF4-FFF2-40B4-BE49-F238E27FC236}">
                <a16:creationId xmlns:a16="http://schemas.microsoft.com/office/drawing/2014/main" id="{38CD2C28-02E7-4BA8-8595-C8ED5CF21021}"/>
              </a:ext>
            </a:extLst>
          </p:cNvPr>
          <p:cNvSpPr txBox="1"/>
          <p:nvPr/>
        </p:nvSpPr>
        <p:spPr>
          <a:xfrm rot="16200000">
            <a:off x="-416380" y="2833161"/>
            <a:ext cx="2232653" cy="369332"/>
          </a:xfrm>
          <a:prstGeom prst="rect">
            <a:avLst/>
          </a:prstGeom>
          <a:noFill/>
        </p:spPr>
        <p:txBody>
          <a:bodyPr wrap="square">
            <a:spAutoFit/>
          </a:bodyPr>
          <a:lstStyle/>
          <a:p>
            <a:pPr marL="182880" indent="-365760">
              <a:buClr>
                <a:srgbClr val="BED838"/>
              </a:buClr>
              <a:buFont typeface="Wingdings" panose="05000000000000000000" pitchFamily="2" charset="2"/>
              <a:buChar char=""/>
            </a:pPr>
            <a:r>
              <a:rPr lang="en-US" b="1">
                <a:solidFill>
                  <a:srgbClr val="005F34"/>
                </a:solidFill>
                <a:latin typeface="Open Sans Extrabold" panose="020B0906030804020204" pitchFamily="34" charset="0"/>
                <a:ea typeface="Open Sans Extrabold" panose="020B0906030804020204" pitchFamily="34" charset="0"/>
                <a:cs typeface="Open Sans Extrabold" panose="020B0906030804020204" pitchFamily="34" charset="0"/>
              </a:rPr>
              <a:t>Educate</a:t>
            </a:r>
          </a:p>
        </p:txBody>
      </p:sp>
      <p:sp>
        <p:nvSpPr>
          <p:cNvPr id="80" name="Rectangle: Rounded Corners 79">
            <a:extLst>
              <a:ext uri="{FF2B5EF4-FFF2-40B4-BE49-F238E27FC236}">
                <a16:creationId xmlns:a16="http://schemas.microsoft.com/office/drawing/2014/main" id="{721912E4-4B0A-4C80-9B01-0F9ECF74794F}"/>
              </a:ext>
            </a:extLst>
          </p:cNvPr>
          <p:cNvSpPr/>
          <p:nvPr/>
        </p:nvSpPr>
        <p:spPr>
          <a:xfrm>
            <a:off x="5682553" y="1258785"/>
            <a:ext cx="3615765" cy="1124699"/>
          </a:xfrm>
          <a:prstGeom prst="roundRect">
            <a:avLst/>
          </a:prstGeom>
          <a:solidFill>
            <a:schemeClr val="tx1"/>
          </a:solidFill>
          <a:ln w="28575">
            <a:solidFill>
              <a:srgbClr val="0E9686"/>
            </a:solidFill>
          </a:ln>
        </p:spPr>
        <p:style>
          <a:lnRef idx="0">
            <a:scrgbClr r="0" g="0" b="0"/>
          </a:lnRef>
          <a:fillRef idx="0">
            <a:scrgbClr r="0" g="0" b="0"/>
          </a:fillRef>
          <a:effectRef idx="0">
            <a:scrgbClr r="0" g="0" b="0"/>
          </a:effectRef>
          <a:fontRef idx="minor">
            <a:schemeClr val="lt1"/>
          </a:fontRef>
        </p:style>
        <p:txBody>
          <a:bodyPr rtlCol="0" anchor="ctr"/>
          <a:lstStyle/>
          <a:p>
            <a:r>
              <a:rPr lang="en-US" sz="1400" b="1">
                <a:solidFill>
                  <a:schemeClr val="bg1"/>
                </a:solidFill>
                <a:ea typeface="Roboto Condensed" panose="02000000000000000000" pitchFamily="2" charset="0"/>
                <a:cs typeface="Times New Roman" panose="02020603050405020304" pitchFamily="18" charset="0"/>
              </a:rPr>
              <a:t>Activities: </a:t>
            </a:r>
          </a:p>
          <a:p>
            <a:pPr marL="285750" indent="-285750">
              <a:buFont typeface="Arial" panose="020B0604020202020204" pitchFamily="34" charset="0"/>
              <a:buChar char="•"/>
            </a:pPr>
            <a:r>
              <a:rPr lang="en-US" sz="1400">
                <a:solidFill>
                  <a:srgbClr val="262626"/>
                </a:solidFill>
                <a:latin typeface="Arial" panose="020B0604020202020204" pitchFamily="34" charset="0"/>
                <a:ea typeface="Times New Roman" panose="02020603050405020304" pitchFamily="18" charset="0"/>
                <a:cs typeface="Open Sans" panose="020B0606030504020204" pitchFamily="34" charset="0"/>
              </a:rPr>
              <a:t>Flood exposure assessment</a:t>
            </a:r>
          </a:p>
          <a:p>
            <a:pPr marL="285750" indent="-285750">
              <a:buFont typeface="Arial" panose="020B0604020202020204" pitchFamily="34" charset="0"/>
              <a:buChar char="•"/>
            </a:pPr>
            <a:r>
              <a:rPr lang="en-US" sz="1400">
                <a:solidFill>
                  <a:schemeClr val="bg1"/>
                </a:solidFill>
                <a:cs typeface="Arial"/>
              </a:rPr>
              <a:t>Flood Exposure Visualization Tool</a:t>
            </a:r>
          </a:p>
        </p:txBody>
      </p:sp>
      <p:sp>
        <p:nvSpPr>
          <p:cNvPr id="81" name="Rectangle: Rounded Corners 80">
            <a:extLst>
              <a:ext uri="{FF2B5EF4-FFF2-40B4-BE49-F238E27FC236}">
                <a16:creationId xmlns:a16="http://schemas.microsoft.com/office/drawing/2014/main" id="{CAD328A3-095D-4FE4-82A8-3170A3DC9E38}"/>
              </a:ext>
            </a:extLst>
          </p:cNvPr>
          <p:cNvSpPr/>
          <p:nvPr/>
        </p:nvSpPr>
        <p:spPr>
          <a:xfrm>
            <a:off x="5682554" y="2477045"/>
            <a:ext cx="3615765" cy="1124699"/>
          </a:xfrm>
          <a:prstGeom prst="roundRect">
            <a:avLst/>
          </a:prstGeom>
          <a:solidFill>
            <a:schemeClr val="tx1"/>
          </a:solidFill>
          <a:ln w="28575">
            <a:solidFill>
              <a:srgbClr val="005F34"/>
            </a:solidFill>
          </a:ln>
        </p:spPr>
        <p:style>
          <a:lnRef idx="0">
            <a:scrgbClr r="0" g="0" b="0"/>
          </a:lnRef>
          <a:fillRef idx="0">
            <a:scrgbClr r="0" g="0" b="0"/>
          </a:fillRef>
          <a:effectRef idx="0">
            <a:scrgbClr r="0" g="0" b="0"/>
          </a:effectRef>
          <a:fontRef idx="minor">
            <a:schemeClr val="lt1"/>
          </a:fontRef>
        </p:style>
        <p:txBody>
          <a:bodyPr rtlCol="0" anchor="ctr"/>
          <a:lstStyle/>
          <a:p>
            <a:r>
              <a:rPr lang="en-US" sz="1400" b="1">
                <a:solidFill>
                  <a:schemeClr val="bg2">
                    <a:lumMod val="50000"/>
                  </a:schemeClr>
                </a:solidFill>
                <a:ea typeface="Roboto Condensed" panose="02000000000000000000" pitchFamily="2" charset="0"/>
                <a:cs typeface="Times New Roman" panose="02020603050405020304" pitchFamily="18" charset="0"/>
              </a:rPr>
              <a:t>Activities:</a:t>
            </a:r>
          </a:p>
          <a:p>
            <a:pPr marL="285750" lvl="0" indent="-285750">
              <a:buFont typeface="Arial" panose="020B0604020202020204" pitchFamily="34" charset="0"/>
              <a:buChar char="•"/>
              <a:defRPr/>
            </a:pPr>
            <a:r>
              <a:rPr lang="en-US" sz="1400">
                <a:solidFill>
                  <a:srgbClr val="202020"/>
                </a:solidFill>
              </a:rPr>
              <a:t>Vulnerability pilots </a:t>
            </a:r>
          </a:p>
          <a:p>
            <a:pPr marL="285750" lvl="0" indent="-285750">
              <a:buFont typeface="Arial" panose="020B0604020202020204" pitchFamily="34" charset="0"/>
              <a:buChar char="•"/>
              <a:defRPr/>
            </a:pPr>
            <a:r>
              <a:rPr lang="en-US" sz="1400">
                <a:solidFill>
                  <a:srgbClr val="202020"/>
                </a:solidFill>
              </a:rPr>
              <a:t>Risk metrics </a:t>
            </a:r>
            <a:endParaRPr lang="en-US" sz="1400" b="1">
              <a:solidFill>
                <a:schemeClr val="bg2">
                  <a:lumMod val="50000"/>
                </a:schemeClr>
              </a:solidFill>
              <a:ea typeface="Roboto Condensed" panose="02000000000000000000" pitchFamily="2" charset="0"/>
              <a:cs typeface="Times New Roman" panose="02020603050405020304" pitchFamily="18" charset="0"/>
            </a:endParaRPr>
          </a:p>
        </p:txBody>
      </p:sp>
      <p:sp>
        <p:nvSpPr>
          <p:cNvPr id="82" name="Rectangle: Rounded Corners 81">
            <a:extLst>
              <a:ext uri="{FF2B5EF4-FFF2-40B4-BE49-F238E27FC236}">
                <a16:creationId xmlns:a16="http://schemas.microsoft.com/office/drawing/2014/main" id="{6E8B24CA-CF35-40D3-AC94-FB010483E24F}"/>
              </a:ext>
            </a:extLst>
          </p:cNvPr>
          <p:cNvSpPr/>
          <p:nvPr/>
        </p:nvSpPr>
        <p:spPr>
          <a:xfrm>
            <a:off x="5682553" y="3754883"/>
            <a:ext cx="3615765" cy="1124699"/>
          </a:xfrm>
          <a:prstGeom prst="roundRect">
            <a:avLst/>
          </a:prstGeom>
          <a:solidFill>
            <a:schemeClr val="tx1"/>
          </a:solidFill>
          <a:ln w="28575">
            <a:solidFill>
              <a:srgbClr val="71BDB3"/>
            </a:solidFill>
          </a:ln>
        </p:spPr>
        <p:style>
          <a:lnRef idx="0">
            <a:scrgbClr r="0" g="0" b="0"/>
          </a:lnRef>
          <a:fillRef idx="0">
            <a:scrgbClr r="0" g="0" b="0"/>
          </a:fillRef>
          <a:effectRef idx="0">
            <a:scrgbClr r="0" g="0" b="0"/>
          </a:effectRef>
          <a:fontRef idx="minor">
            <a:schemeClr val="lt1"/>
          </a:fontRef>
        </p:style>
        <p:txBody>
          <a:bodyPr rtlCol="0" anchor="ctr"/>
          <a:lstStyle/>
          <a:p>
            <a:r>
              <a:rPr lang="en-US" sz="1400" b="1">
                <a:solidFill>
                  <a:schemeClr val="bg1"/>
                </a:solidFill>
                <a:ea typeface="Roboto Condensed" panose="02000000000000000000" pitchFamily="2" charset="0"/>
                <a:cs typeface="Times New Roman" panose="02020603050405020304" pitchFamily="18" charset="0"/>
              </a:rPr>
              <a:t>Activities: </a:t>
            </a:r>
          </a:p>
          <a:p>
            <a:pPr marL="285750" indent="-285750">
              <a:buFont typeface="Arial" panose="020B0604020202020204" pitchFamily="34" charset="0"/>
              <a:buChar char="•"/>
            </a:pPr>
            <a:r>
              <a:rPr lang="en-US" sz="1400">
                <a:solidFill>
                  <a:schemeClr val="bg1"/>
                </a:solidFill>
                <a:ea typeface="Roboto Condensed" panose="02000000000000000000" pitchFamily="2" charset="0"/>
                <a:cs typeface="Times New Roman" panose="02020603050405020304" pitchFamily="18" charset="0"/>
              </a:rPr>
              <a:t>Resilience Plan</a:t>
            </a:r>
          </a:p>
          <a:p>
            <a:pPr marL="285750" indent="-285750">
              <a:buFont typeface="Arial" panose="020B0604020202020204" pitchFamily="34" charset="0"/>
              <a:buChar char="•"/>
            </a:pPr>
            <a:r>
              <a:rPr lang="en-US" sz="1400">
                <a:solidFill>
                  <a:schemeClr val="bg1"/>
                </a:solidFill>
                <a:ea typeface="Roboto Condensed" panose="02000000000000000000" pitchFamily="2" charset="0"/>
                <a:cs typeface="Times New Roman" panose="02020603050405020304" pitchFamily="18" charset="0"/>
              </a:rPr>
              <a:t>Resilient Design Criteria and SOPs</a:t>
            </a:r>
          </a:p>
        </p:txBody>
      </p:sp>
      <p:sp>
        <p:nvSpPr>
          <p:cNvPr id="83" name="Rectangle: Rounded Corners 82">
            <a:extLst>
              <a:ext uri="{FF2B5EF4-FFF2-40B4-BE49-F238E27FC236}">
                <a16:creationId xmlns:a16="http://schemas.microsoft.com/office/drawing/2014/main" id="{A59E3116-2DD4-4AAF-AB66-FC6FDD54BCD4}"/>
              </a:ext>
            </a:extLst>
          </p:cNvPr>
          <p:cNvSpPr/>
          <p:nvPr/>
        </p:nvSpPr>
        <p:spPr>
          <a:xfrm>
            <a:off x="5674542" y="5030716"/>
            <a:ext cx="3615765" cy="1124699"/>
          </a:xfrm>
          <a:prstGeom prst="roundRect">
            <a:avLst/>
          </a:prstGeom>
          <a:solidFill>
            <a:schemeClr val="tx1"/>
          </a:solidFill>
          <a:ln w="28575">
            <a:solidFill>
              <a:srgbClr val="BED838"/>
            </a:solidFill>
          </a:ln>
        </p:spPr>
        <p:style>
          <a:lnRef idx="0">
            <a:scrgbClr r="0" g="0" b="0"/>
          </a:lnRef>
          <a:fillRef idx="0">
            <a:scrgbClr r="0" g="0" b="0"/>
          </a:fillRef>
          <a:effectRef idx="0">
            <a:scrgbClr r="0" g="0" b="0"/>
          </a:effectRef>
          <a:fontRef idx="minor">
            <a:schemeClr val="lt1"/>
          </a:fontRef>
        </p:style>
        <p:txBody>
          <a:bodyPr rtlCol="0" anchor="ctr"/>
          <a:lstStyle/>
          <a:p>
            <a:pPr>
              <a:spcBef>
                <a:spcPts val="600"/>
              </a:spcBef>
              <a:buClr>
                <a:srgbClr val="BED83B"/>
              </a:buClr>
            </a:pPr>
            <a:r>
              <a:rPr lang="en-US" sz="1400" b="1">
                <a:solidFill>
                  <a:schemeClr val="bg1"/>
                </a:solidFill>
                <a:ea typeface="Roboto Condensed" panose="02000000000000000000" pitchFamily="2" charset="0"/>
                <a:cs typeface="Times New Roman" panose="02020603050405020304" pitchFamily="18" charset="0"/>
              </a:rPr>
              <a:t>Activities: </a:t>
            </a:r>
          </a:p>
          <a:p>
            <a:pPr marL="285750" indent="-285750">
              <a:spcBef>
                <a:spcPts val="600"/>
              </a:spcBef>
              <a:buClr>
                <a:schemeClr val="bg2">
                  <a:lumMod val="50000"/>
                </a:schemeClr>
              </a:buClr>
              <a:buFont typeface="Arial" panose="020B0604020202020204" pitchFamily="34" charset="0"/>
              <a:buChar char="•"/>
            </a:pPr>
            <a:r>
              <a:rPr lang="en-US" sz="1400">
                <a:solidFill>
                  <a:schemeClr val="bg2">
                    <a:lumMod val="50000"/>
                  </a:schemeClr>
                </a:solidFill>
                <a:ea typeface="Roboto Condensed" panose="02000000000000000000" pitchFamily="2" charset="0"/>
                <a:cs typeface="Times New Roman" panose="02020603050405020304" pitchFamily="18" charset="0"/>
              </a:rPr>
              <a:t>Resilience policy statement</a:t>
            </a:r>
          </a:p>
          <a:p>
            <a:pPr marL="285750" indent="-285750">
              <a:buClr>
                <a:schemeClr val="bg2">
                  <a:lumMod val="50000"/>
                </a:schemeClr>
              </a:buClr>
              <a:buFont typeface="Arial" panose="020B0604020202020204" pitchFamily="34" charset="0"/>
              <a:buChar char="•"/>
            </a:pPr>
            <a:r>
              <a:rPr lang="en-US" sz="1400">
                <a:solidFill>
                  <a:schemeClr val="bg2">
                    <a:lumMod val="50000"/>
                  </a:schemeClr>
                </a:solidFill>
                <a:ea typeface="Roboto Condensed" panose="02000000000000000000" pitchFamily="2" charset="0"/>
                <a:cs typeface="Times New Roman" panose="02020603050405020304" pitchFamily="18" charset="0"/>
              </a:rPr>
              <a:t>Communications plan</a:t>
            </a:r>
          </a:p>
          <a:p>
            <a:pPr marL="285750" indent="-285750">
              <a:buClr>
                <a:schemeClr val="bg2">
                  <a:lumMod val="50000"/>
                </a:schemeClr>
              </a:buClr>
              <a:buFont typeface="Arial" panose="020B0604020202020204" pitchFamily="34" charset="0"/>
              <a:buChar char="•"/>
            </a:pPr>
            <a:r>
              <a:rPr lang="en-US" sz="1400">
                <a:solidFill>
                  <a:schemeClr val="bg2">
                    <a:lumMod val="50000"/>
                  </a:schemeClr>
                </a:solidFill>
                <a:ea typeface="Roboto Condensed" panose="02000000000000000000" pitchFamily="2" charset="0"/>
                <a:cs typeface="Times New Roman" panose="02020603050405020304" pitchFamily="18" charset="0"/>
              </a:rPr>
              <a:t>Building Regional partnerships</a:t>
            </a:r>
          </a:p>
        </p:txBody>
      </p:sp>
    </p:spTree>
    <p:extLst>
      <p:ext uri="{BB962C8B-B14F-4D97-AF65-F5344CB8AC3E}">
        <p14:creationId xmlns:p14="http://schemas.microsoft.com/office/powerpoint/2010/main" val="3869324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additive="base">
                                        <p:cTn id="7" dur="500" fill="hold"/>
                                        <p:tgtEl>
                                          <p:spTgt spid="62"/>
                                        </p:tgtEl>
                                        <p:attrNameLst>
                                          <p:attrName>ppt_x</p:attrName>
                                        </p:attrNameLst>
                                      </p:cBhvr>
                                      <p:tavLst>
                                        <p:tav tm="0">
                                          <p:val>
                                            <p:strVal val="1+#ppt_w/2"/>
                                          </p:val>
                                        </p:tav>
                                        <p:tav tm="100000">
                                          <p:val>
                                            <p:strVal val="#ppt_x"/>
                                          </p:val>
                                        </p:tav>
                                      </p:tavLst>
                                    </p:anim>
                                    <p:anim calcmode="lin" valueType="num">
                                      <p:cBhvr additive="base">
                                        <p:cTn id="8" dur="500" fill="hold"/>
                                        <p:tgtEl>
                                          <p:spTgt spid="6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80"/>
                                        </p:tgtEl>
                                        <p:attrNameLst>
                                          <p:attrName>style.visibility</p:attrName>
                                        </p:attrNameLst>
                                      </p:cBhvr>
                                      <p:to>
                                        <p:strVal val="visible"/>
                                      </p:to>
                                    </p:set>
                                    <p:animEffect transition="in" filter="fade">
                                      <p:cBhvr>
                                        <p:cTn id="13" dur="500"/>
                                        <p:tgtEl>
                                          <p:spTgt spid="8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63"/>
                                        </p:tgtEl>
                                        <p:attrNameLst>
                                          <p:attrName>style.visibility</p:attrName>
                                        </p:attrNameLst>
                                      </p:cBhvr>
                                      <p:to>
                                        <p:strVal val="visible"/>
                                      </p:to>
                                    </p:set>
                                    <p:anim calcmode="lin" valueType="num">
                                      <p:cBhvr additive="base">
                                        <p:cTn id="18" dur="500" fill="hold"/>
                                        <p:tgtEl>
                                          <p:spTgt spid="63"/>
                                        </p:tgtEl>
                                        <p:attrNameLst>
                                          <p:attrName>ppt_x</p:attrName>
                                        </p:attrNameLst>
                                      </p:cBhvr>
                                      <p:tavLst>
                                        <p:tav tm="0">
                                          <p:val>
                                            <p:strVal val="1+#ppt_w/2"/>
                                          </p:val>
                                        </p:tav>
                                        <p:tav tm="100000">
                                          <p:val>
                                            <p:strVal val="#ppt_x"/>
                                          </p:val>
                                        </p:tav>
                                      </p:tavLst>
                                    </p:anim>
                                    <p:anim calcmode="lin" valueType="num">
                                      <p:cBhvr additive="base">
                                        <p:cTn id="19" dur="500" fill="hold"/>
                                        <p:tgtEl>
                                          <p:spTgt spid="63"/>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81"/>
                                        </p:tgtEl>
                                        <p:attrNameLst>
                                          <p:attrName>style.visibility</p:attrName>
                                        </p:attrNameLst>
                                      </p:cBhvr>
                                      <p:to>
                                        <p:strVal val="visible"/>
                                      </p:to>
                                    </p:set>
                                    <p:animEffect transition="in" filter="fade">
                                      <p:cBhvr>
                                        <p:cTn id="24" dur="500"/>
                                        <p:tgtEl>
                                          <p:spTgt spid="81"/>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grpId="0" nodeType="clickEffect">
                                  <p:stCondLst>
                                    <p:cond delay="0"/>
                                  </p:stCondLst>
                                  <p:childTnLst>
                                    <p:set>
                                      <p:cBhvr>
                                        <p:cTn id="28" dur="1" fill="hold">
                                          <p:stCondLst>
                                            <p:cond delay="0"/>
                                          </p:stCondLst>
                                        </p:cTn>
                                        <p:tgtEl>
                                          <p:spTgt spid="64"/>
                                        </p:tgtEl>
                                        <p:attrNameLst>
                                          <p:attrName>style.visibility</p:attrName>
                                        </p:attrNameLst>
                                      </p:cBhvr>
                                      <p:to>
                                        <p:strVal val="visible"/>
                                      </p:to>
                                    </p:set>
                                    <p:anim calcmode="lin" valueType="num">
                                      <p:cBhvr additive="base">
                                        <p:cTn id="29" dur="500" fill="hold"/>
                                        <p:tgtEl>
                                          <p:spTgt spid="64"/>
                                        </p:tgtEl>
                                        <p:attrNameLst>
                                          <p:attrName>ppt_x</p:attrName>
                                        </p:attrNameLst>
                                      </p:cBhvr>
                                      <p:tavLst>
                                        <p:tav tm="0">
                                          <p:val>
                                            <p:strVal val="1+#ppt_w/2"/>
                                          </p:val>
                                        </p:tav>
                                        <p:tav tm="100000">
                                          <p:val>
                                            <p:strVal val="#ppt_x"/>
                                          </p:val>
                                        </p:tav>
                                      </p:tavLst>
                                    </p:anim>
                                    <p:anim calcmode="lin" valueType="num">
                                      <p:cBhvr additive="base">
                                        <p:cTn id="30" dur="500" fill="hold"/>
                                        <p:tgtEl>
                                          <p:spTgt spid="64"/>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82"/>
                                        </p:tgtEl>
                                        <p:attrNameLst>
                                          <p:attrName>style.visibility</p:attrName>
                                        </p:attrNameLst>
                                      </p:cBhvr>
                                      <p:to>
                                        <p:strVal val="visible"/>
                                      </p:to>
                                    </p:set>
                                    <p:animEffect transition="in" filter="fade">
                                      <p:cBhvr>
                                        <p:cTn id="35" dur="500"/>
                                        <p:tgtEl>
                                          <p:spTgt spid="82"/>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2" fill="hold" grpId="0" nodeType="clickEffect">
                                  <p:stCondLst>
                                    <p:cond delay="0"/>
                                  </p:stCondLst>
                                  <p:childTnLst>
                                    <p:set>
                                      <p:cBhvr>
                                        <p:cTn id="39" dur="1" fill="hold">
                                          <p:stCondLst>
                                            <p:cond delay="0"/>
                                          </p:stCondLst>
                                        </p:cTn>
                                        <p:tgtEl>
                                          <p:spTgt spid="65"/>
                                        </p:tgtEl>
                                        <p:attrNameLst>
                                          <p:attrName>style.visibility</p:attrName>
                                        </p:attrNameLst>
                                      </p:cBhvr>
                                      <p:to>
                                        <p:strVal val="visible"/>
                                      </p:to>
                                    </p:set>
                                    <p:anim calcmode="lin" valueType="num">
                                      <p:cBhvr additive="base">
                                        <p:cTn id="40" dur="500" fill="hold"/>
                                        <p:tgtEl>
                                          <p:spTgt spid="65"/>
                                        </p:tgtEl>
                                        <p:attrNameLst>
                                          <p:attrName>ppt_x</p:attrName>
                                        </p:attrNameLst>
                                      </p:cBhvr>
                                      <p:tavLst>
                                        <p:tav tm="0">
                                          <p:val>
                                            <p:strVal val="1+#ppt_w/2"/>
                                          </p:val>
                                        </p:tav>
                                        <p:tav tm="100000">
                                          <p:val>
                                            <p:strVal val="#ppt_x"/>
                                          </p:val>
                                        </p:tav>
                                      </p:tavLst>
                                    </p:anim>
                                    <p:anim calcmode="lin" valueType="num">
                                      <p:cBhvr additive="base">
                                        <p:cTn id="41" dur="500" fill="hold"/>
                                        <p:tgtEl>
                                          <p:spTgt spid="65"/>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83"/>
                                        </p:tgtEl>
                                        <p:attrNameLst>
                                          <p:attrName>style.visibility</p:attrName>
                                        </p:attrNameLst>
                                      </p:cBhvr>
                                      <p:to>
                                        <p:strVal val="visible"/>
                                      </p:to>
                                    </p:set>
                                    <p:animEffect transition="in" filter="fade">
                                      <p:cBhvr>
                                        <p:cTn id="46"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63" grpId="0" animBg="1"/>
      <p:bldP spid="64" grpId="0" animBg="1"/>
      <p:bldP spid="65" grpId="0" animBg="1"/>
      <p:bldP spid="80" grpId="0" animBg="1"/>
      <p:bldP spid="81" grpId="0" animBg="1"/>
      <p:bldP spid="82" grpId="0" animBg="1"/>
      <p:bldP spid="8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3">
            <a:extLst>
              <a:ext uri="{FF2B5EF4-FFF2-40B4-BE49-F238E27FC236}">
                <a16:creationId xmlns:a16="http://schemas.microsoft.com/office/drawing/2014/main" id="{8DF62D55-8058-4BAF-B007-29DBF115F477}"/>
              </a:ext>
            </a:extLst>
          </p:cNvPr>
          <p:cNvSpPr txBox="1">
            <a:spLocks/>
          </p:cNvSpPr>
          <p:nvPr/>
        </p:nvSpPr>
        <p:spPr>
          <a:xfrm>
            <a:off x="681767" y="1378977"/>
            <a:ext cx="2714688" cy="4783406"/>
          </a:xfrm>
          <a:prstGeom prst="rect">
            <a:avLst/>
          </a:prstGeom>
        </p:spPr>
        <p:txBody>
          <a:bodyPr wrap="square">
            <a:noAutofit/>
          </a:bodyPr>
          <a:lstStyle>
            <a:lvl1pPr marL="228600" indent="-228600" algn="l" defTabSz="914400" rtl="0" eaLnBrk="1" latinLnBrk="0" hangingPunct="1">
              <a:lnSpc>
                <a:spcPct val="100000"/>
              </a:lnSpc>
              <a:spcBef>
                <a:spcPts val="1000"/>
              </a:spcBef>
              <a:buClr>
                <a:schemeClr val="accent6"/>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1000"/>
              </a:spcBef>
              <a:buClr>
                <a:schemeClr val="accent6"/>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1000"/>
              </a:spcBef>
              <a:buClr>
                <a:schemeClr val="accent6"/>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1000"/>
              </a:spcBef>
              <a:buClr>
                <a:schemeClr val="accent6"/>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1000"/>
              </a:spcBef>
              <a:buClr>
                <a:schemeClr val="accent6"/>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buClr>
                <a:srgbClr val="BED83B"/>
              </a:buClr>
            </a:pPr>
            <a:endParaRPr lang="en-US" sz="2000">
              <a:solidFill>
                <a:srgbClr val="202020"/>
              </a:solidFill>
            </a:endParaRPr>
          </a:p>
        </p:txBody>
      </p:sp>
      <p:grpSp>
        <p:nvGrpSpPr>
          <p:cNvPr id="10" name="Group 9">
            <a:extLst>
              <a:ext uri="{FF2B5EF4-FFF2-40B4-BE49-F238E27FC236}">
                <a16:creationId xmlns:a16="http://schemas.microsoft.com/office/drawing/2014/main" id="{28CE464D-3C24-4402-814F-8969EA1EF997}"/>
              </a:ext>
            </a:extLst>
          </p:cNvPr>
          <p:cNvGrpSpPr/>
          <p:nvPr/>
        </p:nvGrpSpPr>
        <p:grpSpPr>
          <a:xfrm>
            <a:off x="4756244" y="1378977"/>
            <a:ext cx="6437652" cy="4783406"/>
            <a:chOff x="6281729" y="688975"/>
            <a:chExt cx="5619765" cy="5575303"/>
          </a:xfrm>
        </p:grpSpPr>
        <p:sp>
          <p:nvSpPr>
            <p:cNvPr id="11" name="Rectangle 10">
              <a:extLst>
                <a:ext uri="{FF2B5EF4-FFF2-40B4-BE49-F238E27FC236}">
                  <a16:creationId xmlns:a16="http://schemas.microsoft.com/office/drawing/2014/main" id="{DAC3056A-EE89-4572-A848-800BB5552CB7}"/>
                </a:ext>
              </a:extLst>
            </p:cNvPr>
            <p:cNvSpPr/>
            <p:nvPr/>
          </p:nvSpPr>
          <p:spPr>
            <a:xfrm>
              <a:off x="6349999" y="688975"/>
              <a:ext cx="5499099" cy="5575303"/>
            </a:xfrm>
            <a:prstGeom prst="rect">
              <a:avLst/>
            </a:prstGeom>
            <a:solidFill>
              <a:srgbClr val="005F34"/>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C40BF99-B6B5-41C0-9AE7-D19303C49784}"/>
                </a:ext>
              </a:extLst>
            </p:cNvPr>
            <p:cNvSpPr/>
            <p:nvPr/>
          </p:nvSpPr>
          <p:spPr>
            <a:xfrm>
              <a:off x="6451600" y="787126"/>
              <a:ext cx="5283200" cy="4647405"/>
            </a:xfrm>
            <a:prstGeom prst="rect">
              <a:avLst/>
            </a:prstGeom>
            <a:solidFill>
              <a:srgbClr val="0E9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47433A3-5454-4FBE-A357-5AE4790F23F0}"/>
                </a:ext>
              </a:extLst>
            </p:cNvPr>
            <p:cNvSpPr/>
            <p:nvPr/>
          </p:nvSpPr>
          <p:spPr>
            <a:xfrm>
              <a:off x="6567814" y="914126"/>
              <a:ext cx="5047595" cy="3835403"/>
            </a:xfrm>
            <a:prstGeom prst="rect">
              <a:avLst/>
            </a:prstGeom>
            <a:solidFill>
              <a:srgbClr val="71BDB3"/>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9" name="Title 1">
              <a:extLst>
                <a:ext uri="{FF2B5EF4-FFF2-40B4-BE49-F238E27FC236}">
                  <a16:creationId xmlns:a16="http://schemas.microsoft.com/office/drawing/2014/main" id="{6ADE2CAC-C7C7-41B8-86B6-80B5501AA134}"/>
                </a:ext>
              </a:extLst>
            </p:cNvPr>
            <p:cNvSpPr txBox="1">
              <a:spLocks/>
            </p:cNvSpPr>
            <p:nvPr/>
          </p:nvSpPr>
          <p:spPr>
            <a:xfrm>
              <a:off x="6967522" y="4882087"/>
              <a:ext cx="4403757" cy="55244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a:t>Long-term System Planning  </a:t>
              </a:r>
              <a:endParaRPr lang="en-US" sz="2400"/>
            </a:p>
            <a:p>
              <a:endParaRPr lang="en-US" sz="2800"/>
            </a:p>
          </p:txBody>
        </p:sp>
        <p:sp>
          <p:nvSpPr>
            <p:cNvPr id="20" name="Rectangle 19">
              <a:extLst>
                <a:ext uri="{FF2B5EF4-FFF2-40B4-BE49-F238E27FC236}">
                  <a16:creationId xmlns:a16="http://schemas.microsoft.com/office/drawing/2014/main" id="{42AF2CD4-E878-4E03-8E91-60408D246989}"/>
                </a:ext>
              </a:extLst>
            </p:cNvPr>
            <p:cNvSpPr/>
            <p:nvPr/>
          </p:nvSpPr>
          <p:spPr>
            <a:xfrm>
              <a:off x="6729412" y="1057276"/>
              <a:ext cx="4724399" cy="30099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tle 1">
              <a:extLst>
                <a:ext uri="{FF2B5EF4-FFF2-40B4-BE49-F238E27FC236}">
                  <a16:creationId xmlns:a16="http://schemas.microsoft.com/office/drawing/2014/main" id="{7C9C2A65-894D-4BEC-A1D4-3E151B14D3EC}"/>
                </a:ext>
              </a:extLst>
            </p:cNvPr>
            <p:cNvSpPr txBox="1">
              <a:spLocks/>
            </p:cNvSpPr>
            <p:nvPr/>
          </p:nvSpPr>
          <p:spPr>
            <a:xfrm>
              <a:off x="6281729" y="5624056"/>
              <a:ext cx="5619765" cy="55244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a:t>Sustainable, Resilient Systems</a:t>
              </a:r>
              <a:endParaRPr lang="en-US" sz="2400"/>
            </a:p>
            <a:p>
              <a:endParaRPr lang="en-US" sz="2800"/>
            </a:p>
          </p:txBody>
        </p:sp>
        <p:sp>
          <p:nvSpPr>
            <p:cNvPr id="22" name="Title 1">
              <a:extLst>
                <a:ext uri="{FF2B5EF4-FFF2-40B4-BE49-F238E27FC236}">
                  <a16:creationId xmlns:a16="http://schemas.microsoft.com/office/drawing/2014/main" id="{A21D1035-A769-4295-A857-57ED25E54305}"/>
                </a:ext>
              </a:extLst>
            </p:cNvPr>
            <p:cNvSpPr txBox="1">
              <a:spLocks/>
            </p:cNvSpPr>
            <p:nvPr/>
          </p:nvSpPr>
          <p:spPr>
            <a:xfrm>
              <a:off x="7347601" y="3187998"/>
              <a:ext cx="3503895" cy="104602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b="1">
                  <a:solidFill>
                    <a:srgbClr val="005F34"/>
                  </a:solidFill>
                </a:rPr>
                <a:t>Risk-Informed </a:t>
              </a:r>
            </a:p>
            <a:p>
              <a:pPr algn="ctr"/>
              <a:r>
                <a:rPr lang="en-US" sz="2000" b="1">
                  <a:solidFill>
                    <a:srgbClr val="005F34"/>
                  </a:solidFill>
                </a:rPr>
                <a:t>Decision Making </a:t>
              </a:r>
            </a:p>
          </p:txBody>
        </p:sp>
        <p:grpSp>
          <p:nvGrpSpPr>
            <p:cNvPr id="23" name="Group 22">
              <a:extLst>
                <a:ext uri="{FF2B5EF4-FFF2-40B4-BE49-F238E27FC236}">
                  <a16:creationId xmlns:a16="http://schemas.microsoft.com/office/drawing/2014/main" id="{5DD94236-C03D-4E9D-9795-494C7DEF5222}"/>
                </a:ext>
              </a:extLst>
            </p:cNvPr>
            <p:cNvGrpSpPr/>
            <p:nvPr/>
          </p:nvGrpSpPr>
          <p:grpSpPr>
            <a:xfrm>
              <a:off x="6870134" y="2353081"/>
              <a:ext cx="4418293" cy="796919"/>
              <a:chOff x="5729007" y="2867022"/>
              <a:chExt cx="4977091" cy="1168398"/>
            </a:xfrm>
            <a:noFill/>
          </p:grpSpPr>
          <p:sp>
            <p:nvSpPr>
              <p:cNvPr id="28" name="Left Bracket 27">
                <a:extLst>
                  <a:ext uri="{FF2B5EF4-FFF2-40B4-BE49-F238E27FC236}">
                    <a16:creationId xmlns:a16="http://schemas.microsoft.com/office/drawing/2014/main" id="{FFF3DC2A-6445-476C-A8A7-FE8CD5B1145D}"/>
                  </a:ext>
                </a:extLst>
              </p:cNvPr>
              <p:cNvSpPr/>
              <p:nvPr/>
            </p:nvSpPr>
            <p:spPr>
              <a:xfrm rot="16200000">
                <a:off x="7966728" y="629301"/>
                <a:ext cx="501650" cy="4977091"/>
              </a:xfrm>
              <a:prstGeom prst="leftBracket">
                <a:avLst/>
              </a:prstGeom>
              <a:grpFill/>
              <a:ln w="76200">
                <a:solidFill>
                  <a:srgbClr val="BED83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9" name="Graphic 28" descr="Return with solid fill">
                <a:extLst>
                  <a:ext uri="{FF2B5EF4-FFF2-40B4-BE49-F238E27FC236}">
                    <a16:creationId xmlns:a16="http://schemas.microsoft.com/office/drawing/2014/main" id="{0BB489CF-6EB5-4E48-A381-221BF5E23790}"/>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50918" t="8180" b="46613"/>
              <a:stretch/>
            </p:blipFill>
            <p:spPr>
              <a:xfrm rot="10800000">
                <a:off x="7861298" y="3368672"/>
                <a:ext cx="723901" cy="666748"/>
              </a:xfrm>
              <a:prstGeom prst="rect">
                <a:avLst/>
              </a:prstGeom>
            </p:spPr>
          </p:pic>
        </p:grpSp>
        <p:sp>
          <p:nvSpPr>
            <p:cNvPr id="24" name="Title 1">
              <a:extLst>
                <a:ext uri="{FF2B5EF4-FFF2-40B4-BE49-F238E27FC236}">
                  <a16:creationId xmlns:a16="http://schemas.microsoft.com/office/drawing/2014/main" id="{71BAC9D0-863F-40E1-9CA4-C055F2EA697F}"/>
                </a:ext>
              </a:extLst>
            </p:cNvPr>
            <p:cNvSpPr txBox="1">
              <a:spLocks/>
            </p:cNvSpPr>
            <p:nvPr/>
          </p:nvSpPr>
          <p:spPr>
            <a:xfrm>
              <a:off x="7903922" y="1262085"/>
              <a:ext cx="2350716" cy="34919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b="1">
                  <a:solidFill>
                    <a:srgbClr val="005F34"/>
                  </a:solidFill>
                </a:rPr>
                <a:t>Condition</a:t>
              </a:r>
              <a:r>
                <a:rPr lang="en-US" sz="2000">
                  <a:solidFill>
                    <a:srgbClr val="005F34"/>
                  </a:solidFill>
                </a:rPr>
                <a:t> of Asset </a:t>
              </a:r>
            </a:p>
            <a:p>
              <a:pPr algn="ctr"/>
              <a:endParaRPr lang="en-US" sz="2000">
                <a:solidFill>
                  <a:srgbClr val="005F34"/>
                </a:solidFill>
              </a:endParaRPr>
            </a:p>
          </p:txBody>
        </p:sp>
        <p:sp>
          <p:nvSpPr>
            <p:cNvPr id="25" name="Title 1">
              <a:extLst>
                <a:ext uri="{FF2B5EF4-FFF2-40B4-BE49-F238E27FC236}">
                  <a16:creationId xmlns:a16="http://schemas.microsoft.com/office/drawing/2014/main" id="{0CAADCCC-5FA1-476E-954B-632DC380C420}"/>
                </a:ext>
              </a:extLst>
            </p:cNvPr>
            <p:cNvSpPr txBox="1">
              <a:spLocks/>
            </p:cNvSpPr>
            <p:nvPr/>
          </p:nvSpPr>
          <p:spPr>
            <a:xfrm>
              <a:off x="7722949" y="1668874"/>
              <a:ext cx="2712667" cy="32754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b="1">
                  <a:solidFill>
                    <a:srgbClr val="005F34"/>
                  </a:solidFill>
                </a:rPr>
                <a:t>Vulnerability </a:t>
              </a:r>
              <a:r>
                <a:rPr lang="en-US" sz="2000">
                  <a:solidFill>
                    <a:srgbClr val="005F34"/>
                  </a:solidFill>
                </a:rPr>
                <a:t>of Asset </a:t>
              </a:r>
            </a:p>
            <a:p>
              <a:pPr algn="ctr"/>
              <a:endParaRPr lang="en-US" sz="2000">
                <a:solidFill>
                  <a:srgbClr val="005F34"/>
                </a:solidFill>
              </a:endParaRPr>
            </a:p>
          </p:txBody>
        </p:sp>
        <p:sp>
          <p:nvSpPr>
            <p:cNvPr id="26" name="Title 1">
              <a:extLst>
                <a:ext uri="{FF2B5EF4-FFF2-40B4-BE49-F238E27FC236}">
                  <a16:creationId xmlns:a16="http://schemas.microsoft.com/office/drawing/2014/main" id="{155D14A3-72C2-409F-92C5-A45C1340D8FF}"/>
                </a:ext>
              </a:extLst>
            </p:cNvPr>
            <p:cNvSpPr txBox="1">
              <a:spLocks/>
            </p:cNvSpPr>
            <p:nvPr/>
          </p:nvSpPr>
          <p:spPr>
            <a:xfrm>
              <a:off x="7954740" y="2079287"/>
              <a:ext cx="2249081" cy="32754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b="1">
                  <a:solidFill>
                    <a:srgbClr val="005F34"/>
                  </a:solidFill>
                </a:rPr>
                <a:t>Criticality </a:t>
              </a:r>
              <a:r>
                <a:rPr lang="en-US" sz="2000">
                  <a:solidFill>
                    <a:srgbClr val="005F34"/>
                  </a:solidFill>
                </a:rPr>
                <a:t>of Asset </a:t>
              </a:r>
            </a:p>
            <a:p>
              <a:pPr algn="ctr"/>
              <a:endParaRPr lang="en-US" sz="2000">
                <a:solidFill>
                  <a:srgbClr val="005F34"/>
                </a:solidFill>
              </a:endParaRPr>
            </a:p>
          </p:txBody>
        </p:sp>
        <p:sp>
          <p:nvSpPr>
            <p:cNvPr id="27" name="Title 1">
              <a:extLst>
                <a:ext uri="{FF2B5EF4-FFF2-40B4-BE49-F238E27FC236}">
                  <a16:creationId xmlns:a16="http://schemas.microsoft.com/office/drawing/2014/main" id="{0F51984F-4CAC-4FBC-8C3F-6EA5CE3D8F7C}"/>
                </a:ext>
              </a:extLst>
            </p:cNvPr>
            <p:cNvSpPr txBox="1">
              <a:spLocks/>
            </p:cNvSpPr>
            <p:nvPr/>
          </p:nvSpPr>
          <p:spPr>
            <a:xfrm>
              <a:off x="7587866" y="4221231"/>
              <a:ext cx="2982831" cy="55244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a:t>Prioritized Projects </a:t>
              </a:r>
            </a:p>
          </p:txBody>
        </p:sp>
      </p:grpSp>
      <p:sp>
        <p:nvSpPr>
          <p:cNvPr id="36" name="Title 1">
            <a:extLst>
              <a:ext uri="{FF2B5EF4-FFF2-40B4-BE49-F238E27FC236}">
                <a16:creationId xmlns:a16="http://schemas.microsoft.com/office/drawing/2014/main" id="{A78AB151-A0C9-480A-966A-366FEA254C70}"/>
              </a:ext>
            </a:extLst>
          </p:cNvPr>
          <p:cNvSpPr>
            <a:spLocks noGrp="1"/>
          </p:cNvSpPr>
          <p:nvPr>
            <p:ph type="title"/>
          </p:nvPr>
        </p:nvSpPr>
        <p:spPr/>
        <p:txBody>
          <a:bodyPr>
            <a:normAutofit fontScale="90000"/>
          </a:bodyPr>
          <a:lstStyle/>
          <a:p>
            <a:r>
              <a:rPr lang="en-US"/>
              <a:t>Building Resilience through Risk Informed Decision Making</a:t>
            </a:r>
          </a:p>
        </p:txBody>
      </p:sp>
      <p:sp>
        <p:nvSpPr>
          <p:cNvPr id="2" name="TextBox 1">
            <a:extLst>
              <a:ext uri="{FF2B5EF4-FFF2-40B4-BE49-F238E27FC236}">
                <a16:creationId xmlns:a16="http://schemas.microsoft.com/office/drawing/2014/main" id="{F8237B3F-A401-2AAB-CA6D-B84EA3AF661C}"/>
              </a:ext>
            </a:extLst>
          </p:cNvPr>
          <p:cNvSpPr txBox="1"/>
          <p:nvPr/>
        </p:nvSpPr>
        <p:spPr>
          <a:xfrm>
            <a:off x="225340" y="1961135"/>
            <a:ext cx="1005840" cy="584775"/>
          </a:xfrm>
          <a:prstGeom prst="rect">
            <a:avLst/>
          </a:prstGeom>
          <a:noFill/>
        </p:spPr>
        <p:txBody>
          <a:bodyPr wrap="square" rtlCol="0">
            <a:spAutoFit/>
          </a:bodyPr>
          <a:lstStyle/>
          <a:p>
            <a:r>
              <a:rPr lang="en-US" sz="3200" b="1">
                <a:solidFill>
                  <a:srgbClr val="188478"/>
                </a:solidFill>
                <a:latin typeface="Arial Black" panose="020B0A04020102020204" pitchFamily="34" charset="0"/>
              </a:rPr>
              <a:t>1</a:t>
            </a:r>
          </a:p>
        </p:txBody>
      </p:sp>
      <p:sp>
        <p:nvSpPr>
          <p:cNvPr id="3" name="TextBox 2">
            <a:extLst>
              <a:ext uri="{FF2B5EF4-FFF2-40B4-BE49-F238E27FC236}">
                <a16:creationId xmlns:a16="http://schemas.microsoft.com/office/drawing/2014/main" id="{CD25C309-32CC-8278-60B1-46E57052D791}"/>
              </a:ext>
            </a:extLst>
          </p:cNvPr>
          <p:cNvSpPr txBox="1"/>
          <p:nvPr/>
        </p:nvSpPr>
        <p:spPr>
          <a:xfrm>
            <a:off x="844648" y="1913802"/>
            <a:ext cx="3381769" cy="1015663"/>
          </a:xfrm>
          <a:prstGeom prst="rect">
            <a:avLst/>
          </a:prstGeom>
          <a:noFill/>
        </p:spPr>
        <p:txBody>
          <a:bodyPr wrap="square" rtlCol="0">
            <a:spAutoFit/>
          </a:bodyPr>
          <a:lstStyle/>
          <a:p>
            <a:r>
              <a:rPr lang="en-US" sz="2000">
                <a:solidFill>
                  <a:srgbClr val="505050"/>
                </a:solidFill>
              </a:rPr>
              <a:t>Screen Existing Capital Projects for Flood Risk and Resilience Needs  </a:t>
            </a:r>
          </a:p>
        </p:txBody>
      </p:sp>
      <p:sp>
        <p:nvSpPr>
          <p:cNvPr id="4" name="TextBox 3">
            <a:extLst>
              <a:ext uri="{FF2B5EF4-FFF2-40B4-BE49-F238E27FC236}">
                <a16:creationId xmlns:a16="http://schemas.microsoft.com/office/drawing/2014/main" id="{74116488-866B-C750-71D6-8AC3223D3BB1}"/>
              </a:ext>
            </a:extLst>
          </p:cNvPr>
          <p:cNvSpPr txBox="1"/>
          <p:nvPr/>
        </p:nvSpPr>
        <p:spPr>
          <a:xfrm>
            <a:off x="225340" y="3154931"/>
            <a:ext cx="1005840" cy="584775"/>
          </a:xfrm>
          <a:prstGeom prst="rect">
            <a:avLst/>
          </a:prstGeom>
          <a:noFill/>
        </p:spPr>
        <p:txBody>
          <a:bodyPr wrap="square" rtlCol="0">
            <a:spAutoFit/>
          </a:bodyPr>
          <a:lstStyle/>
          <a:p>
            <a:r>
              <a:rPr lang="en-US" sz="3200" b="1">
                <a:solidFill>
                  <a:srgbClr val="188478"/>
                </a:solidFill>
                <a:latin typeface="Arial Black" panose="020B0A04020102020204" pitchFamily="34" charset="0"/>
              </a:rPr>
              <a:t>2</a:t>
            </a:r>
          </a:p>
        </p:txBody>
      </p:sp>
      <p:sp>
        <p:nvSpPr>
          <p:cNvPr id="5" name="TextBox 4">
            <a:extLst>
              <a:ext uri="{FF2B5EF4-FFF2-40B4-BE49-F238E27FC236}">
                <a16:creationId xmlns:a16="http://schemas.microsoft.com/office/drawing/2014/main" id="{0EF8B40F-06EA-0BC3-43D1-4CEBE15E1788}"/>
              </a:ext>
            </a:extLst>
          </p:cNvPr>
          <p:cNvSpPr txBox="1"/>
          <p:nvPr/>
        </p:nvSpPr>
        <p:spPr>
          <a:xfrm>
            <a:off x="844648" y="3107598"/>
            <a:ext cx="3381769" cy="1015663"/>
          </a:xfrm>
          <a:prstGeom prst="rect">
            <a:avLst/>
          </a:prstGeom>
          <a:noFill/>
        </p:spPr>
        <p:txBody>
          <a:bodyPr wrap="square" rtlCol="0">
            <a:spAutoFit/>
          </a:bodyPr>
          <a:lstStyle/>
          <a:p>
            <a:r>
              <a:rPr lang="en-US" sz="2000">
                <a:solidFill>
                  <a:srgbClr val="505050"/>
                </a:solidFill>
              </a:rPr>
              <a:t>Identify and Prioritize Potential Resilience Projects  </a:t>
            </a:r>
          </a:p>
        </p:txBody>
      </p:sp>
      <p:sp>
        <p:nvSpPr>
          <p:cNvPr id="6" name="TextBox 5">
            <a:extLst>
              <a:ext uri="{FF2B5EF4-FFF2-40B4-BE49-F238E27FC236}">
                <a16:creationId xmlns:a16="http://schemas.microsoft.com/office/drawing/2014/main" id="{FEAE7933-0451-2A57-3092-392A0D647230}"/>
              </a:ext>
            </a:extLst>
          </p:cNvPr>
          <p:cNvSpPr txBox="1"/>
          <p:nvPr/>
        </p:nvSpPr>
        <p:spPr>
          <a:xfrm>
            <a:off x="225340" y="4395718"/>
            <a:ext cx="1005840" cy="584775"/>
          </a:xfrm>
          <a:prstGeom prst="rect">
            <a:avLst/>
          </a:prstGeom>
          <a:noFill/>
        </p:spPr>
        <p:txBody>
          <a:bodyPr wrap="square" rtlCol="0">
            <a:spAutoFit/>
          </a:bodyPr>
          <a:lstStyle/>
          <a:p>
            <a:r>
              <a:rPr lang="en-US" sz="3200" b="1">
                <a:solidFill>
                  <a:srgbClr val="188478"/>
                </a:solidFill>
                <a:latin typeface="Arial Black" panose="020B0A04020102020204" pitchFamily="34" charset="0"/>
              </a:rPr>
              <a:t>3</a:t>
            </a:r>
          </a:p>
        </p:txBody>
      </p:sp>
      <p:sp>
        <p:nvSpPr>
          <p:cNvPr id="7" name="TextBox 6">
            <a:extLst>
              <a:ext uri="{FF2B5EF4-FFF2-40B4-BE49-F238E27FC236}">
                <a16:creationId xmlns:a16="http://schemas.microsoft.com/office/drawing/2014/main" id="{75B69406-EFB0-9F8C-5E86-661A4D075377}"/>
              </a:ext>
            </a:extLst>
          </p:cNvPr>
          <p:cNvSpPr txBox="1"/>
          <p:nvPr/>
        </p:nvSpPr>
        <p:spPr>
          <a:xfrm>
            <a:off x="844648" y="4348385"/>
            <a:ext cx="3381769" cy="1015663"/>
          </a:xfrm>
          <a:prstGeom prst="rect">
            <a:avLst/>
          </a:prstGeom>
          <a:noFill/>
        </p:spPr>
        <p:txBody>
          <a:bodyPr wrap="square" rtlCol="0">
            <a:spAutoFit/>
          </a:bodyPr>
          <a:lstStyle/>
          <a:p>
            <a:r>
              <a:rPr lang="en-US" sz="2000">
                <a:solidFill>
                  <a:srgbClr val="505050"/>
                </a:solidFill>
              </a:rPr>
              <a:t>Standardize Approach for Considering Resilience in Construction </a:t>
            </a:r>
          </a:p>
        </p:txBody>
      </p:sp>
    </p:spTree>
    <p:extLst>
      <p:ext uri="{BB962C8B-B14F-4D97-AF65-F5344CB8AC3E}">
        <p14:creationId xmlns:p14="http://schemas.microsoft.com/office/powerpoint/2010/main" val="7601976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a:extLst>
              <a:ext uri="{FF2B5EF4-FFF2-40B4-BE49-F238E27FC236}">
                <a16:creationId xmlns:a16="http://schemas.microsoft.com/office/drawing/2014/main" id="{47E7779E-F348-77BC-0AB0-E71BAF23BBF0}"/>
              </a:ext>
            </a:extLst>
          </p:cNvPr>
          <p:cNvPicPr>
            <a:picLocks noChangeAspect="1" noChangeArrowheads="1"/>
          </p:cNvPicPr>
          <p:nvPr/>
        </p:nvPicPr>
        <p:blipFill>
          <a:blip r:embed="rId2">
            <a:alphaModFix/>
            <a:extLst>
              <a:ext uri="{28A0092B-C50C-407E-A947-70E740481C1C}">
                <a14:useLocalDpi xmlns:a14="http://schemas.microsoft.com/office/drawing/2010/main" val="0"/>
              </a:ext>
            </a:extLst>
          </a:blip>
          <a:srcRect t="9845" b="9845"/>
          <a:stretch/>
        </p:blipFill>
        <p:spPr bwMode="auto">
          <a:xfrm>
            <a:off x="4360" y="-34608"/>
            <a:ext cx="12192000" cy="6430644"/>
          </a:xfrm>
          <a:prstGeom prst="rect">
            <a:avLst/>
          </a:prstGeom>
          <a:noFill/>
          <a:extLst>
            <a:ext uri="{909E8E84-426E-40DD-AFC4-6F175D3DCCD1}">
              <a14:hiddenFill xmlns:a14="http://schemas.microsoft.com/office/drawing/2010/main">
                <a:solidFill>
                  <a:srgbClr val="FFFFFF"/>
                </a:solidFill>
              </a14:hiddenFill>
            </a:ext>
          </a:extLst>
        </p:spPr>
      </p:pic>
      <p:sp>
        <p:nvSpPr>
          <p:cNvPr id="2056" name="Rectangle 2055">
            <a:extLst>
              <a:ext uri="{FF2B5EF4-FFF2-40B4-BE49-F238E27FC236}">
                <a16:creationId xmlns:a16="http://schemas.microsoft.com/office/drawing/2014/main" id="{E031A281-42A3-51AC-8BCA-59F86D218EC1}"/>
              </a:ext>
            </a:extLst>
          </p:cNvPr>
          <p:cNvSpPr/>
          <p:nvPr/>
        </p:nvSpPr>
        <p:spPr>
          <a:xfrm>
            <a:off x="2179" y="-23496"/>
            <a:ext cx="12187641" cy="6430644"/>
          </a:xfrm>
          <a:prstGeom prst="rect">
            <a:avLst/>
          </a:prstGeom>
          <a:solidFill>
            <a:srgbClr val="0D9586">
              <a:alpha val="30196"/>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5" name="Group 5"/>
          <p:cNvGrpSpPr/>
          <p:nvPr/>
        </p:nvGrpSpPr>
        <p:grpSpPr>
          <a:xfrm>
            <a:off x="-1" y="3771900"/>
            <a:ext cx="9357362" cy="2006213"/>
            <a:chOff x="0" y="0"/>
            <a:chExt cx="4375080" cy="1205562"/>
          </a:xfrm>
        </p:grpSpPr>
        <p:sp>
          <p:nvSpPr>
            <p:cNvPr id="6" name="Freeform 6"/>
            <p:cNvSpPr/>
            <p:nvPr/>
          </p:nvSpPr>
          <p:spPr>
            <a:xfrm>
              <a:off x="0" y="0"/>
              <a:ext cx="4375080" cy="1205562"/>
            </a:xfrm>
            <a:custGeom>
              <a:avLst/>
              <a:gdLst/>
              <a:ahLst/>
              <a:cxnLst/>
              <a:rect l="l" t="t" r="r" b="b"/>
              <a:pathLst>
                <a:path w="4150227" h="1205562">
                  <a:moveTo>
                    <a:pt x="0" y="0"/>
                  </a:moveTo>
                  <a:lnTo>
                    <a:pt x="4150227" y="0"/>
                  </a:lnTo>
                  <a:lnTo>
                    <a:pt x="4150227" y="1205562"/>
                  </a:lnTo>
                  <a:lnTo>
                    <a:pt x="0" y="1205562"/>
                  </a:lnTo>
                  <a:close/>
                </a:path>
              </a:pathLst>
            </a:custGeom>
            <a:solidFill>
              <a:srgbClr val="FFFFFF"/>
            </a:solidFill>
          </p:spPr>
          <p:txBody>
            <a:bodyPr/>
            <a:lstStyle/>
            <a:p>
              <a:endParaRPr lang="en-US"/>
            </a:p>
          </p:txBody>
        </p:sp>
      </p:grpSp>
      <p:grpSp>
        <p:nvGrpSpPr>
          <p:cNvPr id="33" name="Group 32">
            <a:extLst>
              <a:ext uri="{FF2B5EF4-FFF2-40B4-BE49-F238E27FC236}">
                <a16:creationId xmlns:a16="http://schemas.microsoft.com/office/drawing/2014/main" id="{8A1305B5-A936-6A2B-ABC7-0B92660A1B06}"/>
              </a:ext>
            </a:extLst>
          </p:cNvPr>
          <p:cNvGrpSpPr/>
          <p:nvPr/>
        </p:nvGrpSpPr>
        <p:grpSpPr>
          <a:xfrm>
            <a:off x="1914983" y="3869735"/>
            <a:ext cx="7192137" cy="1438024"/>
            <a:chOff x="1781801" y="3966864"/>
            <a:chExt cx="6512674" cy="1438024"/>
          </a:xfrm>
        </p:grpSpPr>
        <p:sp>
          <p:nvSpPr>
            <p:cNvPr id="10" name="TextBox 10"/>
            <p:cNvSpPr txBox="1"/>
            <p:nvPr/>
          </p:nvSpPr>
          <p:spPr>
            <a:xfrm>
              <a:off x="1781801" y="3966864"/>
              <a:ext cx="6512674" cy="952890"/>
            </a:xfrm>
            <a:prstGeom prst="rect">
              <a:avLst/>
            </a:prstGeom>
          </p:spPr>
          <p:txBody>
            <a:bodyPr wrap="square" lIns="0" tIns="0" rIns="0" bIns="0" rtlCol="0" anchor="t">
              <a:spAutoFit/>
            </a:bodyPr>
            <a:lstStyle/>
            <a:p>
              <a:pPr>
                <a:lnSpc>
                  <a:spcPts val="8451"/>
                </a:lnSpc>
              </a:pPr>
              <a:r>
                <a:rPr lang="en-US" sz="3600">
                  <a:solidFill>
                    <a:srgbClr val="188478"/>
                  </a:solidFill>
                  <a:latin typeface="Arial Black" panose="020B0A04020102020204" pitchFamily="34" charset="0"/>
                </a:rPr>
                <a:t>EXPOSURE ASSESSMENT</a:t>
              </a:r>
              <a:r>
                <a:rPr lang="en-US" sz="3600">
                  <a:solidFill>
                    <a:srgbClr val="188478"/>
                  </a:solidFill>
                  <a:latin typeface="Garet Bold"/>
                </a:rPr>
                <a:t>  </a:t>
              </a:r>
            </a:p>
          </p:txBody>
        </p:sp>
        <p:sp>
          <p:nvSpPr>
            <p:cNvPr id="11" name="TextBox 11"/>
            <p:cNvSpPr txBox="1"/>
            <p:nvPr/>
          </p:nvSpPr>
          <p:spPr>
            <a:xfrm>
              <a:off x="1781801" y="4871088"/>
              <a:ext cx="5543254" cy="533800"/>
            </a:xfrm>
            <a:prstGeom prst="rect">
              <a:avLst/>
            </a:prstGeom>
          </p:spPr>
          <p:txBody>
            <a:bodyPr wrap="square" lIns="0" tIns="0" rIns="0" bIns="0" rtlCol="0" anchor="t">
              <a:spAutoFit/>
            </a:bodyPr>
            <a:lstStyle/>
            <a:p>
              <a:pPr>
                <a:lnSpc>
                  <a:spcPts val="4695"/>
                </a:lnSpc>
              </a:pPr>
              <a:r>
                <a:rPr lang="en-US" sz="2800">
                  <a:solidFill>
                    <a:srgbClr val="1A7E82"/>
                  </a:solidFill>
                </a:rPr>
                <a:t>Define Climate-Related Hazards </a:t>
              </a:r>
            </a:p>
          </p:txBody>
        </p:sp>
      </p:grpSp>
      <p:grpSp>
        <p:nvGrpSpPr>
          <p:cNvPr id="14" name="Group 14"/>
          <p:cNvGrpSpPr/>
          <p:nvPr/>
        </p:nvGrpSpPr>
        <p:grpSpPr>
          <a:xfrm>
            <a:off x="-1" y="3771900"/>
            <a:ext cx="413011" cy="2006213"/>
            <a:chOff x="0" y="0"/>
            <a:chExt cx="152400" cy="1608776"/>
          </a:xfrm>
          <a:solidFill>
            <a:srgbClr val="0D9586"/>
          </a:solidFill>
        </p:grpSpPr>
        <p:sp>
          <p:nvSpPr>
            <p:cNvPr id="15" name="Freeform 15"/>
            <p:cNvSpPr/>
            <p:nvPr/>
          </p:nvSpPr>
          <p:spPr>
            <a:xfrm>
              <a:off x="0" y="0"/>
              <a:ext cx="152400" cy="1608776"/>
            </a:xfrm>
            <a:custGeom>
              <a:avLst/>
              <a:gdLst/>
              <a:ahLst/>
              <a:cxnLst/>
              <a:rect l="l" t="t" r="r" b="b"/>
              <a:pathLst>
                <a:path w="152400" h="1608776">
                  <a:moveTo>
                    <a:pt x="0" y="0"/>
                  </a:moveTo>
                  <a:lnTo>
                    <a:pt x="152400" y="0"/>
                  </a:lnTo>
                  <a:lnTo>
                    <a:pt x="152400" y="1608776"/>
                  </a:lnTo>
                  <a:lnTo>
                    <a:pt x="0" y="1608776"/>
                  </a:lnTo>
                  <a:close/>
                </a:path>
              </a:pathLst>
            </a:custGeom>
            <a:grpFill/>
          </p:spPr>
          <p:txBody>
            <a:bodyPr/>
            <a:lstStyle/>
            <a:p>
              <a:endParaRPr lang="en-US"/>
            </a:p>
          </p:txBody>
        </p:sp>
      </p:grpSp>
      <p:grpSp>
        <p:nvGrpSpPr>
          <p:cNvPr id="32" name="Group 31">
            <a:extLst>
              <a:ext uri="{FF2B5EF4-FFF2-40B4-BE49-F238E27FC236}">
                <a16:creationId xmlns:a16="http://schemas.microsoft.com/office/drawing/2014/main" id="{766DB744-A7F3-65D0-F983-E23F21128BAB}"/>
              </a:ext>
            </a:extLst>
          </p:cNvPr>
          <p:cNvGrpSpPr/>
          <p:nvPr/>
        </p:nvGrpSpPr>
        <p:grpSpPr>
          <a:xfrm>
            <a:off x="648183" y="4193269"/>
            <a:ext cx="1124703" cy="1124703"/>
            <a:chOff x="3481549" y="2357027"/>
            <a:chExt cx="1124703" cy="1124703"/>
          </a:xfrm>
        </p:grpSpPr>
        <p:sp>
          <p:nvSpPr>
            <p:cNvPr id="16" name="Oval 15">
              <a:extLst>
                <a:ext uri="{FF2B5EF4-FFF2-40B4-BE49-F238E27FC236}">
                  <a16:creationId xmlns:a16="http://schemas.microsoft.com/office/drawing/2014/main" id="{9C709CE8-EA95-B719-1466-4949690DBD20}"/>
                </a:ext>
              </a:extLst>
            </p:cNvPr>
            <p:cNvSpPr/>
            <p:nvPr/>
          </p:nvSpPr>
          <p:spPr>
            <a:xfrm>
              <a:off x="3481549" y="2357027"/>
              <a:ext cx="1124703" cy="1124703"/>
            </a:xfrm>
            <a:prstGeom prst="ellipse">
              <a:avLst/>
            </a:prstGeom>
            <a:solidFill>
              <a:srgbClr val="0D95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Content Placeholder 105">
              <a:extLst>
                <a:ext uri="{FF2B5EF4-FFF2-40B4-BE49-F238E27FC236}">
                  <a16:creationId xmlns:a16="http://schemas.microsoft.com/office/drawing/2014/main" id="{EC2D8FF2-B5F9-96B0-F174-CB6AF1BA202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65127" y="2540605"/>
              <a:ext cx="757545" cy="757545"/>
            </a:xfrm>
            <a:prstGeom prst="rect">
              <a:avLst/>
            </a:prstGeom>
          </p:spPr>
        </p:pic>
      </p:grpSp>
      <p:grpSp>
        <p:nvGrpSpPr>
          <p:cNvPr id="53" name="Group 52">
            <a:extLst>
              <a:ext uri="{FF2B5EF4-FFF2-40B4-BE49-F238E27FC236}">
                <a16:creationId xmlns:a16="http://schemas.microsoft.com/office/drawing/2014/main" id="{0803D7CD-7075-A324-D967-0C90A255C6B6}"/>
              </a:ext>
            </a:extLst>
          </p:cNvPr>
          <p:cNvGrpSpPr/>
          <p:nvPr/>
        </p:nvGrpSpPr>
        <p:grpSpPr>
          <a:xfrm>
            <a:off x="10209521" y="0"/>
            <a:ext cx="1317382" cy="6521987"/>
            <a:chOff x="10254706" y="5081"/>
            <a:chExt cx="1317382" cy="6521987"/>
          </a:xfrm>
          <a:solidFill>
            <a:schemeClr val="bg2">
              <a:lumMod val="60000"/>
              <a:lumOff val="40000"/>
            </a:schemeClr>
          </a:solidFill>
        </p:grpSpPr>
        <p:sp>
          <p:nvSpPr>
            <p:cNvPr id="54" name="Rectangle 53">
              <a:extLst>
                <a:ext uri="{FF2B5EF4-FFF2-40B4-BE49-F238E27FC236}">
                  <a16:creationId xmlns:a16="http://schemas.microsoft.com/office/drawing/2014/main" id="{A38A139E-C72D-DB15-C78B-829C5084A657}"/>
                </a:ext>
              </a:extLst>
            </p:cNvPr>
            <p:cNvSpPr/>
            <p:nvPr/>
          </p:nvSpPr>
          <p:spPr>
            <a:xfrm>
              <a:off x="10254706" y="5081"/>
              <a:ext cx="1294452" cy="6400799"/>
            </a:xfrm>
            <a:prstGeom prst="rect">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cxnSp>
          <p:nvCxnSpPr>
            <p:cNvPr id="55" name="Straight Connector 54">
              <a:extLst>
                <a:ext uri="{FF2B5EF4-FFF2-40B4-BE49-F238E27FC236}">
                  <a16:creationId xmlns:a16="http://schemas.microsoft.com/office/drawing/2014/main" id="{D3CA1452-E043-AD28-8CAD-476F0D525ABB}"/>
                </a:ext>
              </a:extLst>
            </p:cNvPr>
            <p:cNvCxnSpPr>
              <a:cxnSpLocks/>
            </p:cNvCxnSpPr>
            <p:nvPr/>
          </p:nvCxnSpPr>
          <p:spPr>
            <a:xfrm>
              <a:off x="10901932" y="126269"/>
              <a:ext cx="0" cy="6400799"/>
            </a:xfrm>
            <a:prstGeom prst="line">
              <a:avLst/>
            </a:prstGeom>
            <a:grpFill/>
            <a:ln w="57150" cap="rnd">
              <a:solidFill>
                <a:schemeClr val="bg2">
                  <a:lumMod val="50000"/>
                </a:schemeClr>
              </a:solidFill>
              <a:prstDash val="dash"/>
              <a:round/>
            </a:ln>
          </p:spPr>
          <p:style>
            <a:lnRef idx="2">
              <a:schemeClr val="accent1"/>
            </a:lnRef>
            <a:fillRef idx="0">
              <a:schemeClr val="accent1"/>
            </a:fillRef>
            <a:effectRef idx="1">
              <a:schemeClr val="accent1"/>
            </a:effectRef>
            <a:fontRef idx="minor">
              <a:schemeClr val="tx1"/>
            </a:fontRef>
          </p:style>
        </p:cxnSp>
        <p:cxnSp>
          <p:nvCxnSpPr>
            <p:cNvPr id="56" name="Straight Connector 55">
              <a:extLst>
                <a:ext uri="{FF2B5EF4-FFF2-40B4-BE49-F238E27FC236}">
                  <a16:creationId xmlns:a16="http://schemas.microsoft.com/office/drawing/2014/main" id="{3078EB30-1EE8-8ED6-5B62-35EF21BB31D2}"/>
                </a:ext>
              </a:extLst>
            </p:cNvPr>
            <p:cNvCxnSpPr>
              <a:cxnSpLocks/>
            </p:cNvCxnSpPr>
            <p:nvPr/>
          </p:nvCxnSpPr>
          <p:spPr>
            <a:xfrm>
              <a:off x="10254706" y="14607"/>
              <a:ext cx="8472" cy="6361428"/>
            </a:xfrm>
            <a:prstGeom prst="line">
              <a:avLst/>
            </a:prstGeom>
            <a:grpFill/>
            <a:ln w="57150" cap="sq">
              <a:solidFill>
                <a:schemeClr val="bg2">
                  <a:lumMod val="50000"/>
                </a:schemeClr>
              </a:solidFill>
              <a:prstDash val="solid"/>
              <a:round/>
            </a:ln>
          </p:spPr>
          <p:style>
            <a:lnRef idx="2">
              <a:schemeClr val="accent1"/>
            </a:lnRef>
            <a:fillRef idx="0">
              <a:schemeClr val="accent1"/>
            </a:fillRef>
            <a:effectRef idx="1">
              <a:schemeClr val="accent1"/>
            </a:effectRef>
            <a:fontRef idx="minor">
              <a:schemeClr val="tx1"/>
            </a:fontRef>
          </p:style>
        </p:cxnSp>
        <p:cxnSp>
          <p:nvCxnSpPr>
            <p:cNvPr id="57" name="Straight Connector 56">
              <a:extLst>
                <a:ext uri="{FF2B5EF4-FFF2-40B4-BE49-F238E27FC236}">
                  <a16:creationId xmlns:a16="http://schemas.microsoft.com/office/drawing/2014/main" id="{CD5010C0-6F7C-3168-DC31-FD6B83C4B2F3}"/>
                </a:ext>
              </a:extLst>
            </p:cNvPr>
            <p:cNvCxnSpPr>
              <a:cxnSpLocks/>
            </p:cNvCxnSpPr>
            <p:nvPr/>
          </p:nvCxnSpPr>
          <p:spPr>
            <a:xfrm>
              <a:off x="11563616" y="5081"/>
              <a:ext cx="8472" cy="6361428"/>
            </a:xfrm>
            <a:prstGeom prst="line">
              <a:avLst/>
            </a:prstGeom>
            <a:grpFill/>
            <a:ln w="57150" cap="sq">
              <a:solidFill>
                <a:schemeClr val="bg2">
                  <a:lumMod val="50000"/>
                </a:schemeClr>
              </a:solidFill>
              <a:prstDash val="solid"/>
              <a:round/>
            </a:ln>
          </p:spPr>
          <p:style>
            <a:lnRef idx="2">
              <a:schemeClr val="accent1"/>
            </a:lnRef>
            <a:fillRef idx="0">
              <a:schemeClr val="accent1"/>
            </a:fillRef>
            <a:effectRef idx="1">
              <a:schemeClr val="accent1"/>
            </a:effectRef>
            <a:fontRef idx="minor">
              <a:schemeClr val="tx1"/>
            </a:fontRef>
          </p:style>
        </p:cxnSp>
      </p:grpSp>
      <p:grpSp>
        <p:nvGrpSpPr>
          <p:cNvPr id="58" name="Group 57">
            <a:extLst>
              <a:ext uri="{FF2B5EF4-FFF2-40B4-BE49-F238E27FC236}">
                <a16:creationId xmlns:a16="http://schemas.microsoft.com/office/drawing/2014/main" id="{CEDD45AA-08C0-E619-A091-F83F26BA33D2}"/>
              </a:ext>
            </a:extLst>
          </p:cNvPr>
          <p:cNvGrpSpPr/>
          <p:nvPr/>
        </p:nvGrpSpPr>
        <p:grpSpPr>
          <a:xfrm>
            <a:off x="10837826" y="846302"/>
            <a:ext cx="1399389" cy="1399389"/>
            <a:chOff x="10320580" y="0"/>
            <a:chExt cx="1399389" cy="1399389"/>
          </a:xfrm>
        </p:grpSpPr>
        <p:sp>
          <p:nvSpPr>
            <p:cNvPr id="59" name="Oval 58">
              <a:extLst>
                <a:ext uri="{FF2B5EF4-FFF2-40B4-BE49-F238E27FC236}">
                  <a16:creationId xmlns:a16="http://schemas.microsoft.com/office/drawing/2014/main" id="{7EA29007-F038-FDB1-ABD5-36FCAA01D597}"/>
                </a:ext>
              </a:extLst>
            </p:cNvPr>
            <p:cNvSpPr/>
            <p:nvPr/>
          </p:nvSpPr>
          <p:spPr>
            <a:xfrm>
              <a:off x="10793869" y="245406"/>
              <a:ext cx="452810" cy="452810"/>
            </a:xfrm>
            <a:prstGeom prst="ellipse">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60" name="Graphic 59" descr="Marker with solid fill">
              <a:extLst>
                <a:ext uri="{FF2B5EF4-FFF2-40B4-BE49-F238E27FC236}">
                  <a16:creationId xmlns:a16="http://schemas.microsoft.com/office/drawing/2014/main" id="{71A0A8F8-09FE-844F-9C9E-DC8D77AF014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320580" y="0"/>
              <a:ext cx="1399389" cy="1399389"/>
            </a:xfrm>
            <a:prstGeom prst="rect">
              <a:avLst/>
            </a:prstGeom>
          </p:spPr>
        </p:pic>
      </p:grpSp>
    </p:spTree>
    <p:extLst>
      <p:ext uri="{BB962C8B-B14F-4D97-AF65-F5344CB8AC3E}">
        <p14:creationId xmlns:p14="http://schemas.microsoft.com/office/powerpoint/2010/main" val="3910541861"/>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2">
            <a:extLst>
              <a:ext uri="{FF2B5EF4-FFF2-40B4-BE49-F238E27FC236}">
                <a16:creationId xmlns:a16="http://schemas.microsoft.com/office/drawing/2014/main" id="{C3EDE5B5-FF08-47B3-8447-3B010C178EB5}"/>
              </a:ext>
            </a:extLst>
          </p:cNvPr>
          <p:cNvSpPr txBox="1">
            <a:spLocks/>
          </p:cNvSpPr>
          <p:nvPr/>
        </p:nvSpPr>
        <p:spPr>
          <a:xfrm>
            <a:off x="427699" y="457621"/>
            <a:ext cx="10972800" cy="1143000"/>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000" b="1" kern="1200">
                <a:solidFill>
                  <a:schemeClr val="bg2">
                    <a:lumMod val="50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solidFill>
                  <a:srgbClr val="0E9686"/>
                </a:solidFill>
              </a:rPr>
              <a:t>Overview </a:t>
            </a:r>
            <a:br>
              <a:rPr lang="en-US">
                <a:solidFill>
                  <a:srgbClr val="0E9686"/>
                </a:solidFill>
              </a:rPr>
            </a:br>
            <a:endParaRPr lang="en-US">
              <a:solidFill>
                <a:srgbClr val="0E9686"/>
              </a:solidFill>
            </a:endParaRPr>
          </a:p>
        </p:txBody>
      </p:sp>
      <p:pic>
        <p:nvPicPr>
          <p:cNvPr id="51" name="Picture 50">
            <a:extLst>
              <a:ext uri="{FF2B5EF4-FFF2-40B4-BE49-F238E27FC236}">
                <a16:creationId xmlns:a16="http://schemas.microsoft.com/office/drawing/2014/main" id="{B2F21D92-F776-46FA-A948-AAA796EED3C6}"/>
              </a:ext>
            </a:extLst>
          </p:cNvPr>
          <p:cNvPicPr>
            <a:picLocks noChangeAspect="1"/>
          </p:cNvPicPr>
          <p:nvPr/>
        </p:nvPicPr>
        <p:blipFill rotWithShape="1">
          <a:blip r:embed="rId3">
            <a:duotone>
              <a:prstClr val="black"/>
              <a:schemeClr val="accent1">
                <a:tint val="45000"/>
                <a:satMod val="400000"/>
              </a:schemeClr>
            </a:duotone>
          </a:blip>
          <a:srcRect t="21486" r="37189"/>
          <a:stretch/>
        </p:blipFill>
        <p:spPr>
          <a:xfrm>
            <a:off x="9315038" y="4453146"/>
            <a:ext cx="914400" cy="1052809"/>
          </a:xfrm>
          <a:prstGeom prst="rect">
            <a:avLst/>
          </a:prstGeom>
          <a:ln>
            <a:solidFill>
              <a:schemeClr val="bg1"/>
            </a:solidFill>
          </a:ln>
          <a:scene3d>
            <a:camera prst="isometricOffAxis2Top"/>
            <a:lightRig rig="threePt" dir="t"/>
          </a:scene3d>
        </p:spPr>
      </p:pic>
      <p:grpSp>
        <p:nvGrpSpPr>
          <p:cNvPr id="2" name="Group 1">
            <a:extLst>
              <a:ext uri="{FF2B5EF4-FFF2-40B4-BE49-F238E27FC236}">
                <a16:creationId xmlns:a16="http://schemas.microsoft.com/office/drawing/2014/main" id="{A3388E30-6857-4331-90E9-B167826D2B47}"/>
              </a:ext>
            </a:extLst>
          </p:cNvPr>
          <p:cNvGrpSpPr/>
          <p:nvPr/>
        </p:nvGrpSpPr>
        <p:grpSpPr>
          <a:xfrm>
            <a:off x="445524" y="2080473"/>
            <a:ext cx="7683990" cy="2273447"/>
            <a:chOff x="369619" y="2070229"/>
            <a:chExt cx="7683990" cy="2273447"/>
          </a:xfrm>
        </p:grpSpPr>
        <p:sp>
          <p:nvSpPr>
            <p:cNvPr id="3" name="Rectangle: Rounded Corners 2" descr="Wave">
              <a:extLst>
                <a:ext uri="{FF2B5EF4-FFF2-40B4-BE49-F238E27FC236}">
                  <a16:creationId xmlns:a16="http://schemas.microsoft.com/office/drawing/2014/main" id="{38599FA6-FC26-47C6-8558-A53DDE099ACE}"/>
                </a:ext>
              </a:extLst>
            </p:cNvPr>
            <p:cNvSpPr/>
            <p:nvPr/>
          </p:nvSpPr>
          <p:spPr>
            <a:xfrm>
              <a:off x="369619" y="2070229"/>
              <a:ext cx="1321662" cy="1321662"/>
            </a:xfrm>
            <a:prstGeom prst="roundRect">
              <a:avLst>
                <a:gd name="adj" fmla="val 10000"/>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a:ln>
              <a:no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5" name="Freeform: Shape 4">
              <a:extLst>
                <a:ext uri="{FF2B5EF4-FFF2-40B4-BE49-F238E27FC236}">
                  <a16:creationId xmlns:a16="http://schemas.microsoft.com/office/drawing/2014/main" id="{188F43F8-1171-4673-895F-00DA24366368}"/>
                </a:ext>
              </a:extLst>
            </p:cNvPr>
            <p:cNvSpPr/>
            <p:nvPr/>
          </p:nvSpPr>
          <p:spPr>
            <a:xfrm>
              <a:off x="584831" y="3022014"/>
              <a:ext cx="1321662" cy="1321662"/>
            </a:xfrm>
            <a:custGeom>
              <a:avLst/>
              <a:gdLst>
                <a:gd name="connsiteX0" fmla="*/ 0 w 1321662"/>
                <a:gd name="connsiteY0" fmla="*/ 132166 h 1321662"/>
                <a:gd name="connsiteX1" fmla="*/ 132166 w 1321662"/>
                <a:gd name="connsiteY1" fmla="*/ 0 h 1321662"/>
                <a:gd name="connsiteX2" fmla="*/ 1189496 w 1321662"/>
                <a:gd name="connsiteY2" fmla="*/ 0 h 1321662"/>
                <a:gd name="connsiteX3" fmla="*/ 1321662 w 1321662"/>
                <a:gd name="connsiteY3" fmla="*/ 132166 h 1321662"/>
                <a:gd name="connsiteX4" fmla="*/ 1321662 w 1321662"/>
                <a:gd name="connsiteY4" fmla="*/ 1189496 h 1321662"/>
                <a:gd name="connsiteX5" fmla="*/ 1189496 w 1321662"/>
                <a:gd name="connsiteY5" fmla="*/ 1321662 h 1321662"/>
                <a:gd name="connsiteX6" fmla="*/ 132166 w 1321662"/>
                <a:gd name="connsiteY6" fmla="*/ 1321662 h 1321662"/>
                <a:gd name="connsiteX7" fmla="*/ 0 w 1321662"/>
                <a:gd name="connsiteY7" fmla="*/ 1189496 h 1321662"/>
                <a:gd name="connsiteX8" fmla="*/ 0 w 1321662"/>
                <a:gd name="connsiteY8" fmla="*/ 132166 h 1321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1662" h="1321662">
                  <a:moveTo>
                    <a:pt x="0" y="132166"/>
                  </a:moveTo>
                  <a:cubicBezTo>
                    <a:pt x="0" y="59173"/>
                    <a:pt x="59173" y="0"/>
                    <a:pt x="132166" y="0"/>
                  </a:cubicBezTo>
                  <a:lnTo>
                    <a:pt x="1189496" y="0"/>
                  </a:lnTo>
                  <a:cubicBezTo>
                    <a:pt x="1262489" y="0"/>
                    <a:pt x="1321662" y="59173"/>
                    <a:pt x="1321662" y="132166"/>
                  </a:cubicBezTo>
                  <a:lnTo>
                    <a:pt x="1321662" y="1189496"/>
                  </a:lnTo>
                  <a:cubicBezTo>
                    <a:pt x="1321662" y="1262489"/>
                    <a:pt x="1262489" y="1321662"/>
                    <a:pt x="1189496" y="1321662"/>
                  </a:cubicBezTo>
                  <a:lnTo>
                    <a:pt x="132166" y="1321662"/>
                  </a:lnTo>
                  <a:cubicBezTo>
                    <a:pt x="59173" y="1321662"/>
                    <a:pt x="0" y="1262489"/>
                    <a:pt x="0" y="1189496"/>
                  </a:cubicBezTo>
                  <a:lnTo>
                    <a:pt x="0" y="132166"/>
                  </a:lnTo>
                  <a:close/>
                </a:path>
              </a:pathLst>
            </a:custGeom>
            <a:solidFill>
              <a:srgbClr val="0D9586"/>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9670" tIns="99670" rIns="99670" bIns="99670" numCol="1" spcCol="1270" anchor="t" anchorCtr="0">
              <a:noAutofit/>
            </a:bodyPr>
            <a:lstStyle/>
            <a:p>
              <a:pPr marL="0" lvl="0" indent="0" algn="l" defTabSz="711200">
                <a:lnSpc>
                  <a:spcPct val="90000"/>
                </a:lnSpc>
                <a:spcBef>
                  <a:spcPct val="0"/>
                </a:spcBef>
                <a:spcAft>
                  <a:spcPct val="35000"/>
                </a:spcAft>
                <a:buNone/>
              </a:pPr>
              <a:r>
                <a:rPr lang="en-US" sz="1600" kern="1200"/>
                <a:t>Flood sources</a:t>
              </a:r>
            </a:p>
            <a:p>
              <a:pPr marL="114300" lvl="1" indent="-114300" algn="l" defTabSz="533400">
                <a:lnSpc>
                  <a:spcPct val="90000"/>
                </a:lnSpc>
                <a:spcBef>
                  <a:spcPct val="0"/>
                </a:spcBef>
                <a:spcAft>
                  <a:spcPct val="15000"/>
                </a:spcAft>
                <a:buChar char="•"/>
              </a:pPr>
              <a:r>
                <a:rPr lang="en-US" sz="1200" kern="1200"/>
                <a:t>Riverine</a:t>
              </a:r>
            </a:p>
            <a:p>
              <a:pPr marL="114300" lvl="1" indent="-114300" algn="l" defTabSz="533400">
                <a:lnSpc>
                  <a:spcPct val="90000"/>
                </a:lnSpc>
                <a:spcBef>
                  <a:spcPct val="0"/>
                </a:spcBef>
                <a:spcAft>
                  <a:spcPct val="15000"/>
                </a:spcAft>
                <a:buChar char="•"/>
              </a:pPr>
              <a:r>
                <a:rPr lang="en-US" sz="1200" kern="1200"/>
                <a:t>Coastal</a:t>
              </a:r>
            </a:p>
            <a:p>
              <a:pPr marL="114300" lvl="1" indent="-114300" algn="l" defTabSz="533400">
                <a:lnSpc>
                  <a:spcPct val="90000"/>
                </a:lnSpc>
                <a:spcBef>
                  <a:spcPct val="0"/>
                </a:spcBef>
                <a:spcAft>
                  <a:spcPct val="15000"/>
                </a:spcAft>
                <a:buChar char="•"/>
              </a:pPr>
              <a:r>
                <a:rPr lang="en-US" sz="1200" kern="1200"/>
                <a:t>Stormwater</a:t>
              </a:r>
            </a:p>
          </p:txBody>
        </p:sp>
        <p:sp>
          <p:nvSpPr>
            <p:cNvPr id="6" name="Freeform: Shape 5">
              <a:extLst>
                <a:ext uri="{FF2B5EF4-FFF2-40B4-BE49-F238E27FC236}">
                  <a16:creationId xmlns:a16="http://schemas.microsoft.com/office/drawing/2014/main" id="{7F5FE0FC-ECAD-441D-B029-0AD5E6917998}"/>
                </a:ext>
              </a:extLst>
            </p:cNvPr>
            <p:cNvSpPr/>
            <p:nvPr/>
          </p:nvSpPr>
          <p:spPr>
            <a:xfrm>
              <a:off x="1945921" y="2731060"/>
              <a:ext cx="254581" cy="317577"/>
            </a:xfrm>
            <a:custGeom>
              <a:avLst/>
              <a:gdLst>
                <a:gd name="connsiteX0" fmla="*/ 0 w 254581"/>
                <a:gd name="connsiteY0" fmla="*/ 63515 h 317577"/>
                <a:gd name="connsiteX1" fmla="*/ 127291 w 254581"/>
                <a:gd name="connsiteY1" fmla="*/ 63515 h 317577"/>
                <a:gd name="connsiteX2" fmla="*/ 127291 w 254581"/>
                <a:gd name="connsiteY2" fmla="*/ 0 h 317577"/>
                <a:gd name="connsiteX3" fmla="*/ 254581 w 254581"/>
                <a:gd name="connsiteY3" fmla="*/ 158789 h 317577"/>
                <a:gd name="connsiteX4" fmla="*/ 127291 w 254581"/>
                <a:gd name="connsiteY4" fmla="*/ 317577 h 317577"/>
                <a:gd name="connsiteX5" fmla="*/ 127291 w 254581"/>
                <a:gd name="connsiteY5" fmla="*/ 254062 h 317577"/>
                <a:gd name="connsiteX6" fmla="*/ 0 w 254581"/>
                <a:gd name="connsiteY6" fmla="*/ 254062 h 317577"/>
                <a:gd name="connsiteX7" fmla="*/ 0 w 254581"/>
                <a:gd name="connsiteY7" fmla="*/ 63515 h 317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4581" h="317577">
                  <a:moveTo>
                    <a:pt x="0" y="63515"/>
                  </a:moveTo>
                  <a:lnTo>
                    <a:pt x="127291" y="63515"/>
                  </a:lnTo>
                  <a:lnTo>
                    <a:pt x="127291" y="0"/>
                  </a:lnTo>
                  <a:lnTo>
                    <a:pt x="254581" y="158789"/>
                  </a:lnTo>
                  <a:lnTo>
                    <a:pt x="127291" y="317577"/>
                  </a:lnTo>
                  <a:lnTo>
                    <a:pt x="127291" y="254062"/>
                  </a:lnTo>
                  <a:lnTo>
                    <a:pt x="0" y="254062"/>
                  </a:lnTo>
                  <a:lnTo>
                    <a:pt x="0" y="63515"/>
                  </a:lnTo>
                  <a:close/>
                </a:path>
              </a:pathLst>
            </a:custGeom>
            <a:solidFill>
              <a:srgbClr val="71BDB3"/>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63515" rIns="76374" bIns="63515" numCol="1" spcCol="1270" anchor="ctr" anchorCtr="0">
              <a:noAutofit/>
            </a:bodyPr>
            <a:lstStyle/>
            <a:p>
              <a:pPr marL="0" lvl="0" indent="0" algn="ctr" defTabSz="577850">
                <a:lnSpc>
                  <a:spcPct val="90000"/>
                </a:lnSpc>
                <a:spcBef>
                  <a:spcPct val="0"/>
                </a:spcBef>
                <a:spcAft>
                  <a:spcPct val="35000"/>
                </a:spcAft>
                <a:buNone/>
              </a:pPr>
              <a:endParaRPr lang="en-US" sz="1300" kern="1200"/>
            </a:p>
          </p:txBody>
        </p:sp>
        <p:sp>
          <p:nvSpPr>
            <p:cNvPr id="7" name="Rectangle: Rounded Corners 6" descr="Monthly calendar">
              <a:extLst>
                <a:ext uri="{FF2B5EF4-FFF2-40B4-BE49-F238E27FC236}">
                  <a16:creationId xmlns:a16="http://schemas.microsoft.com/office/drawing/2014/main" id="{702BDE89-1D2F-4D20-B96D-3976AA4B708A}"/>
                </a:ext>
              </a:extLst>
            </p:cNvPr>
            <p:cNvSpPr/>
            <p:nvPr/>
          </p:nvSpPr>
          <p:spPr>
            <a:xfrm>
              <a:off x="2223743" y="2169827"/>
              <a:ext cx="1321662" cy="1321662"/>
            </a:xfrm>
            <a:prstGeom prst="roundRect">
              <a:avLst>
                <a:gd name="adj" fmla="val 10000"/>
              </a:avLst>
            </a:prstGeom>
            <a:blipFill>
              <a:blip r:embed="rId6">
                <a:extLst>
                  <a:ext uri="{96DAC541-7B7A-43D3-8B79-37D633B846F1}">
                    <asvg:svgBlip xmlns:asvg="http://schemas.microsoft.com/office/drawing/2016/SVG/main" r:embed="rId7"/>
                  </a:ext>
                </a:extLst>
              </a:blip>
              <a:srcRect/>
              <a:stretch>
                <a:fillRect/>
              </a:stretch>
            </a:blipFill>
            <a:ln>
              <a:no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8" name="Freeform: Shape 7">
              <a:extLst>
                <a:ext uri="{FF2B5EF4-FFF2-40B4-BE49-F238E27FC236}">
                  <a16:creationId xmlns:a16="http://schemas.microsoft.com/office/drawing/2014/main" id="{BF3FD25E-D34A-4B25-BF4C-CBFD88F580D3}"/>
                </a:ext>
              </a:extLst>
            </p:cNvPr>
            <p:cNvSpPr/>
            <p:nvPr/>
          </p:nvSpPr>
          <p:spPr>
            <a:xfrm>
              <a:off x="2633870" y="3022014"/>
              <a:ext cx="1321662" cy="1321662"/>
            </a:xfrm>
            <a:custGeom>
              <a:avLst/>
              <a:gdLst>
                <a:gd name="connsiteX0" fmla="*/ 0 w 1321662"/>
                <a:gd name="connsiteY0" fmla="*/ 132166 h 1321662"/>
                <a:gd name="connsiteX1" fmla="*/ 132166 w 1321662"/>
                <a:gd name="connsiteY1" fmla="*/ 0 h 1321662"/>
                <a:gd name="connsiteX2" fmla="*/ 1189496 w 1321662"/>
                <a:gd name="connsiteY2" fmla="*/ 0 h 1321662"/>
                <a:gd name="connsiteX3" fmla="*/ 1321662 w 1321662"/>
                <a:gd name="connsiteY3" fmla="*/ 132166 h 1321662"/>
                <a:gd name="connsiteX4" fmla="*/ 1321662 w 1321662"/>
                <a:gd name="connsiteY4" fmla="*/ 1189496 h 1321662"/>
                <a:gd name="connsiteX5" fmla="*/ 1189496 w 1321662"/>
                <a:gd name="connsiteY5" fmla="*/ 1321662 h 1321662"/>
                <a:gd name="connsiteX6" fmla="*/ 132166 w 1321662"/>
                <a:gd name="connsiteY6" fmla="*/ 1321662 h 1321662"/>
                <a:gd name="connsiteX7" fmla="*/ 0 w 1321662"/>
                <a:gd name="connsiteY7" fmla="*/ 1189496 h 1321662"/>
                <a:gd name="connsiteX8" fmla="*/ 0 w 1321662"/>
                <a:gd name="connsiteY8" fmla="*/ 132166 h 1321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1662" h="1321662">
                  <a:moveTo>
                    <a:pt x="0" y="132166"/>
                  </a:moveTo>
                  <a:cubicBezTo>
                    <a:pt x="0" y="59173"/>
                    <a:pt x="59173" y="0"/>
                    <a:pt x="132166" y="0"/>
                  </a:cubicBezTo>
                  <a:lnTo>
                    <a:pt x="1189496" y="0"/>
                  </a:lnTo>
                  <a:cubicBezTo>
                    <a:pt x="1262489" y="0"/>
                    <a:pt x="1321662" y="59173"/>
                    <a:pt x="1321662" y="132166"/>
                  </a:cubicBezTo>
                  <a:lnTo>
                    <a:pt x="1321662" y="1189496"/>
                  </a:lnTo>
                  <a:cubicBezTo>
                    <a:pt x="1321662" y="1262489"/>
                    <a:pt x="1262489" y="1321662"/>
                    <a:pt x="1189496" y="1321662"/>
                  </a:cubicBezTo>
                  <a:lnTo>
                    <a:pt x="132166" y="1321662"/>
                  </a:lnTo>
                  <a:cubicBezTo>
                    <a:pt x="59173" y="1321662"/>
                    <a:pt x="0" y="1262489"/>
                    <a:pt x="0" y="1189496"/>
                  </a:cubicBezTo>
                  <a:lnTo>
                    <a:pt x="0" y="132166"/>
                  </a:lnTo>
                  <a:close/>
                </a:path>
              </a:pathLst>
            </a:custGeom>
            <a:solidFill>
              <a:srgbClr val="0D9586"/>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9670" tIns="99670" rIns="99670" bIns="99670" numCol="1" spcCol="1270" anchor="t" anchorCtr="0">
              <a:noAutofit/>
            </a:bodyPr>
            <a:lstStyle/>
            <a:p>
              <a:pPr marL="0" lvl="0" indent="0" algn="l" defTabSz="711200">
                <a:lnSpc>
                  <a:spcPct val="90000"/>
                </a:lnSpc>
                <a:spcBef>
                  <a:spcPct val="0"/>
                </a:spcBef>
                <a:spcAft>
                  <a:spcPct val="35000"/>
                </a:spcAft>
                <a:buNone/>
              </a:pPr>
              <a:r>
                <a:rPr lang="en-US" sz="1600" kern="1200"/>
                <a:t>Time period</a:t>
              </a:r>
            </a:p>
            <a:p>
              <a:pPr marL="114300" lvl="1" indent="-114300" algn="l" defTabSz="533400">
                <a:lnSpc>
                  <a:spcPct val="90000"/>
                </a:lnSpc>
                <a:spcBef>
                  <a:spcPct val="0"/>
                </a:spcBef>
                <a:spcAft>
                  <a:spcPct val="15000"/>
                </a:spcAft>
                <a:buChar char="•"/>
              </a:pPr>
              <a:r>
                <a:rPr lang="en-US" sz="1200" kern="1200"/>
                <a:t>Current</a:t>
              </a:r>
            </a:p>
            <a:p>
              <a:pPr marL="114300" lvl="1" indent="-114300" algn="l" defTabSz="533400">
                <a:lnSpc>
                  <a:spcPct val="90000"/>
                </a:lnSpc>
                <a:spcBef>
                  <a:spcPct val="0"/>
                </a:spcBef>
                <a:spcAft>
                  <a:spcPct val="15000"/>
                </a:spcAft>
                <a:buChar char="•"/>
              </a:pPr>
              <a:r>
                <a:rPr lang="en-US" sz="1200" kern="1200"/>
                <a:t>2050</a:t>
              </a:r>
            </a:p>
            <a:p>
              <a:pPr marL="114300" lvl="1" indent="-114300" algn="l" defTabSz="533400">
                <a:lnSpc>
                  <a:spcPct val="90000"/>
                </a:lnSpc>
                <a:spcBef>
                  <a:spcPct val="0"/>
                </a:spcBef>
                <a:spcAft>
                  <a:spcPct val="15000"/>
                </a:spcAft>
                <a:buChar char="•"/>
              </a:pPr>
              <a:r>
                <a:rPr lang="en-US" sz="1200" kern="1200"/>
                <a:t>2070</a:t>
              </a:r>
            </a:p>
            <a:p>
              <a:pPr marL="114300" lvl="1" indent="-114300" algn="l" defTabSz="533400">
                <a:lnSpc>
                  <a:spcPct val="90000"/>
                </a:lnSpc>
                <a:spcBef>
                  <a:spcPct val="0"/>
                </a:spcBef>
                <a:spcAft>
                  <a:spcPct val="15000"/>
                </a:spcAft>
                <a:buChar char="•"/>
              </a:pPr>
              <a:r>
                <a:rPr lang="en-US" sz="1200" kern="1200"/>
                <a:t>2100</a:t>
              </a:r>
            </a:p>
          </p:txBody>
        </p:sp>
        <p:sp>
          <p:nvSpPr>
            <p:cNvPr id="9" name="Freeform: Shape 8">
              <a:extLst>
                <a:ext uri="{FF2B5EF4-FFF2-40B4-BE49-F238E27FC236}">
                  <a16:creationId xmlns:a16="http://schemas.microsoft.com/office/drawing/2014/main" id="{10B2013B-392E-4627-8FA9-27223525C2D9}"/>
                </a:ext>
              </a:extLst>
            </p:cNvPr>
            <p:cNvSpPr/>
            <p:nvPr/>
          </p:nvSpPr>
          <p:spPr>
            <a:xfrm>
              <a:off x="3994959" y="2731060"/>
              <a:ext cx="254581" cy="317577"/>
            </a:xfrm>
            <a:custGeom>
              <a:avLst/>
              <a:gdLst>
                <a:gd name="connsiteX0" fmla="*/ 0 w 254581"/>
                <a:gd name="connsiteY0" fmla="*/ 63515 h 317577"/>
                <a:gd name="connsiteX1" fmla="*/ 127291 w 254581"/>
                <a:gd name="connsiteY1" fmla="*/ 63515 h 317577"/>
                <a:gd name="connsiteX2" fmla="*/ 127291 w 254581"/>
                <a:gd name="connsiteY2" fmla="*/ 0 h 317577"/>
                <a:gd name="connsiteX3" fmla="*/ 254581 w 254581"/>
                <a:gd name="connsiteY3" fmla="*/ 158789 h 317577"/>
                <a:gd name="connsiteX4" fmla="*/ 127291 w 254581"/>
                <a:gd name="connsiteY4" fmla="*/ 317577 h 317577"/>
                <a:gd name="connsiteX5" fmla="*/ 127291 w 254581"/>
                <a:gd name="connsiteY5" fmla="*/ 254062 h 317577"/>
                <a:gd name="connsiteX6" fmla="*/ 0 w 254581"/>
                <a:gd name="connsiteY6" fmla="*/ 254062 h 317577"/>
                <a:gd name="connsiteX7" fmla="*/ 0 w 254581"/>
                <a:gd name="connsiteY7" fmla="*/ 63515 h 317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4581" h="317577">
                  <a:moveTo>
                    <a:pt x="0" y="63515"/>
                  </a:moveTo>
                  <a:lnTo>
                    <a:pt x="127291" y="63515"/>
                  </a:lnTo>
                  <a:lnTo>
                    <a:pt x="127291" y="0"/>
                  </a:lnTo>
                  <a:lnTo>
                    <a:pt x="254581" y="158789"/>
                  </a:lnTo>
                  <a:lnTo>
                    <a:pt x="127291" y="317577"/>
                  </a:lnTo>
                  <a:lnTo>
                    <a:pt x="127291" y="254062"/>
                  </a:lnTo>
                  <a:lnTo>
                    <a:pt x="0" y="254062"/>
                  </a:lnTo>
                  <a:lnTo>
                    <a:pt x="0" y="63515"/>
                  </a:lnTo>
                  <a:close/>
                </a:path>
              </a:pathLst>
            </a:custGeom>
            <a:solidFill>
              <a:srgbClr val="71BDB3"/>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63515" rIns="76374" bIns="63515" numCol="1" spcCol="1270" anchor="ctr" anchorCtr="0">
              <a:noAutofit/>
            </a:bodyPr>
            <a:lstStyle/>
            <a:p>
              <a:pPr marL="0" lvl="0" indent="0" algn="ctr" defTabSz="577850">
                <a:lnSpc>
                  <a:spcPct val="90000"/>
                </a:lnSpc>
                <a:spcBef>
                  <a:spcPct val="0"/>
                </a:spcBef>
                <a:spcAft>
                  <a:spcPct val="35000"/>
                </a:spcAft>
                <a:buNone/>
              </a:pPr>
              <a:endParaRPr lang="en-US" sz="1300" kern="1200"/>
            </a:p>
          </p:txBody>
        </p:sp>
        <p:sp>
          <p:nvSpPr>
            <p:cNvPr id="10" name="Rectangle: Rounded Corners 9" descr="Stopwatch">
              <a:extLst>
                <a:ext uri="{FF2B5EF4-FFF2-40B4-BE49-F238E27FC236}">
                  <a16:creationId xmlns:a16="http://schemas.microsoft.com/office/drawing/2014/main" id="{EE1D5CAC-5B26-44BB-9E39-D8D57B7ABF45}"/>
                </a:ext>
              </a:extLst>
            </p:cNvPr>
            <p:cNvSpPr/>
            <p:nvPr/>
          </p:nvSpPr>
          <p:spPr>
            <a:xfrm>
              <a:off x="4292845" y="2168607"/>
              <a:ext cx="1321662" cy="1321662"/>
            </a:xfrm>
            <a:prstGeom prst="roundRect">
              <a:avLst>
                <a:gd name="adj" fmla="val 10000"/>
              </a:avLst>
            </a:prstGeom>
            <a: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a:blipFill>
            <a:ln>
              <a:no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15" name="Freeform: Shape 14">
              <a:extLst>
                <a:ext uri="{FF2B5EF4-FFF2-40B4-BE49-F238E27FC236}">
                  <a16:creationId xmlns:a16="http://schemas.microsoft.com/office/drawing/2014/main" id="{8493E0A0-BA36-41C9-B23D-4D9B4CDC022D}"/>
                </a:ext>
              </a:extLst>
            </p:cNvPr>
            <p:cNvSpPr/>
            <p:nvPr/>
          </p:nvSpPr>
          <p:spPr>
            <a:xfrm>
              <a:off x="4682908" y="3022014"/>
              <a:ext cx="1321662" cy="1321662"/>
            </a:xfrm>
            <a:custGeom>
              <a:avLst/>
              <a:gdLst>
                <a:gd name="connsiteX0" fmla="*/ 0 w 1321662"/>
                <a:gd name="connsiteY0" fmla="*/ 132166 h 1321662"/>
                <a:gd name="connsiteX1" fmla="*/ 132166 w 1321662"/>
                <a:gd name="connsiteY1" fmla="*/ 0 h 1321662"/>
                <a:gd name="connsiteX2" fmla="*/ 1189496 w 1321662"/>
                <a:gd name="connsiteY2" fmla="*/ 0 h 1321662"/>
                <a:gd name="connsiteX3" fmla="*/ 1321662 w 1321662"/>
                <a:gd name="connsiteY3" fmla="*/ 132166 h 1321662"/>
                <a:gd name="connsiteX4" fmla="*/ 1321662 w 1321662"/>
                <a:gd name="connsiteY4" fmla="*/ 1189496 h 1321662"/>
                <a:gd name="connsiteX5" fmla="*/ 1189496 w 1321662"/>
                <a:gd name="connsiteY5" fmla="*/ 1321662 h 1321662"/>
                <a:gd name="connsiteX6" fmla="*/ 132166 w 1321662"/>
                <a:gd name="connsiteY6" fmla="*/ 1321662 h 1321662"/>
                <a:gd name="connsiteX7" fmla="*/ 0 w 1321662"/>
                <a:gd name="connsiteY7" fmla="*/ 1189496 h 1321662"/>
                <a:gd name="connsiteX8" fmla="*/ 0 w 1321662"/>
                <a:gd name="connsiteY8" fmla="*/ 132166 h 1321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1662" h="1321662">
                  <a:moveTo>
                    <a:pt x="0" y="132166"/>
                  </a:moveTo>
                  <a:cubicBezTo>
                    <a:pt x="0" y="59173"/>
                    <a:pt x="59173" y="0"/>
                    <a:pt x="132166" y="0"/>
                  </a:cubicBezTo>
                  <a:lnTo>
                    <a:pt x="1189496" y="0"/>
                  </a:lnTo>
                  <a:cubicBezTo>
                    <a:pt x="1262489" y="0"/>
                    <a:pt x="1321662" y="59173"/>
                    <a:pt x="1321662" y="132166"/>
                  </a:cubicBezTo>
                  <a:lnTo>
                    <a:pt x="1321662" y="1189496"/>
                  </a:lnTo>
                  <a:cubicBezTo>
                    <a:pt x="1321662" y="1262489"/>
                    <a:pt x="1262489" y="1321662"/>
                    <a:pt x="1189496" y="1321662"/>
                  </a:cubicBezTo>
                  <a:lnTo>
                    <a:pt x="132166" y="1321662"/>
                  </a:lnTo>
                  <a:cubicBezTo>
                    <a:pt x="59173" y="1321662"/>
                    <a:pt x="0" y="1262489"/>
                    <a:pt x="0" y="1189496"/>
                  </a:cubicBezTo>
                  <a:lnTo>
                    <a:pt x="0" y="132166"/>
                  </a:lnTo>
                  <a:close/>
                </a:path>
              </a:pathLst>
            </a:custGeom>
            <a:solidFill>
              <a:srgbClr val="0D9586"/>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9670" tIns="99670" rIns="99670" bIns="99670" numCol="1" spcCol="1270" anchor="t" anchorCtr="0">
              <a:noAutofit/>
            </a:bodyPr>
            <a:lstStyle/>
            <a:p>
              <a:pPr marL="0" lvl="0" indent="0" algn="l" defTabSz="711200">
                <a:lnSpc>
                  <a:spcPct val="90000"/>
                </a:lnSpc>
                <a:spcBef>
                  <a:spcPct val="0"/>
                </a:spcBef>
                <a:spcAft>
                  <a:spcPct val="35000"/>
                </a:spcAft>
                <a:buNone/>
              </a:pPr>
              <a:r>
                <a:rPr lang="en-US" sz="1600" kern="1200"/>
                <a:t>Frequency</a:t>
              </a:r>
            </a:p>
            <a:p>
              <a:pPr marL="114300" lvl="1" indent="-114300" algn="l" defTabSz="533400">
                <a:lnSpc>
                  <a:spcPct val="90000"/>
                </a:lnSpc>
                <a:spcBef>
                  <a:spcPct val="0"/>
                </a:spcBef>
                <a:spcAft>
                  <a:spcPct val="15000"/>
                </a:spcAft>
                <a:buChar char="•"/>
              </a:pPr>
              <a:r>
                <a:rPr lang="en-US" sz="1200" kern="1200"/>
                <a:t>10 year</a:t>
              </a:r>
            </a:p>
            <a:p>
              <a:pPr marL="114300" lvl="1" indent="-114300" algn="l" defTabSz="533400">
                <a:lnSpc>
                  <a:spcPct val="90000"/>
                </a:lnSpc>
                <a:spcBef>
                  <a:spcPct val="0"/>
                </a:spcBef>
                <a:spcAft>
                  <a:spcPct val="15000"/>
                </a:spcAft>
                <a:buChar char="•"/>
              </a:pPr>
              <a:r>
                <a:rPr lang="en-US" sz="1200" kern="1200"/>
                <a:t>100 year</a:t>
              </a:r>
            </a:p>
          </p:txBody>
        </p:sp>
        <p:sp>
          <p:nvSpPr>
            <p:cNvPr id="17" name="Freeform: Shape 16">
              <a:extLst>
                <a:ext uri="{FF2B5EF4-FFF2-40B4-BE49-F238E27FC236}">
                  <a16:creationId xmlns:a16="http://schemas.microsoft.com/office/drawing/2014/main" id="{EE375CED-32F6-426B-926F-011BC6FB22CC}"/>
                </a:ext>
              </a:extLst>
            </p:cNvPr>
            <p:cNvSpPr/>
            <p:nvPr/>
          </p:nvSpPr>
          <p:spPr>
            <a:xfrm>
              <a:off x="6043998" y="2731060"/>
              <a:ext cx="254581" cy="317577"/>
            </a:xfrm>
            <a:custGeom>
              <a:avLst/>
              <a:gdLst>
                <a:gd name="connsiteX0" fmla="*/ 0 w 254581"/>
                <a:gd name="connsiteY0" fmla="*/ 63515 h 317577"/>
                <a:gd name="connsiteX1" fmla="*/ 127291 w 254581"/>
                <a:gd name="connsiteY1" fmla="*/ 63515 h 317577"/>
                <a:gd name="connsiteX2" fmla="*/ 127291 w 254581"/>
                <a:gd name="connsiteY2" fmla="*/ 0 h 317577"/>
                <a:gd name="connsiteX3" fmla="*/ 254581 w 254581"/>
                <a:gd name="connsiteY3" fmla="*/ 158789 h 317577"/>
                <a:gd name="connsiteX4" fmla="*/ 127291 w 254581"/>
                <a:gd name="connsiteY4" fmla="*/ 317577 h 317577"/>
                <a:gd name="connsiteX5" fmla="*/ 127291 w 254581"/>
                <a:gd name="connsiteY5" fmla="*/ 254062 h 317577"/>
                <a:gd name="connsiteX6" fmla="*/ 0 w 254581"/>
                <a:gd name="connsiteY6" fmla="*/ 254062 h 317577"/>
                <a:gd name="connsiteX7" fmla="*/ 0 w 254581"/>
                <a:gd name="connsiteY7" fmla="*/ 63515 h 317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4581" h="317577">
                  <a:moveTo>
                    <a:pt x="0" y="63515"/>
                  </a:moveTo>
                  <a:lnTo>
                    <a:pt x="127291" y="63515"/>
                  </a:lnTo>
                  <a:lnTo>
                    <a:pt x="127291" y="0"/>
                  </a:lnTo>
                  <a:lnTo>
                    <a:pt x="254581" y="158789"/>
                  </a:lnTo>
                  <a:lnTo>
                    <a:pt x="127291" y="317577"/>
                  </a:lnTo>
                  <a:lnTo>
                    <a:pt x="127291" y="254062"/>
                  </a:lnTo>
                  <a:lnTo>
                    <a:pt x="0" y="254062"/>
                  </a:lnTo>
                  <a:lnTo>
                    <a:pt x="0" y="63515"/>
                  </a:lnTo>
                  <a:close/>
                </a:path>
              </a:pathLst>
            </a:custGeom>
            <a:solidFill>
              <a:srgbClr val="71BDB3"/>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63515" rIns="76374" bIns="63515" numCol="1" spcCol="1270" anchor="ctr" anchorCtr="0">
              <a:noAutofit/>
            </a:bodyPr>
            <a:lstStyle/>
            <a:p>
              <a:pPr marL="0" lvl="0" indent="0" algn="ctr" defTabSz="577850">
                <a:lnSpc>
                  <a:spcPct val="90000"/>
                </a:lnSpc>
                <a:spcBef>
                  <a:spcPct val="0"/>
                </a:spcBef>
                <a:spcAft>
                  <a:spcPct val="35000"/>
                </a:spcAft>
                <a:buNone/>
              </a:pPr>
              <a:endParaRPr lang="en-US" sz="1300" kern="1200"/>
            </a:p>
          </p:txBody>
        </p:sp>
        <p:sp>
          <p:nvSpPr>
            <p:cNvPr id="18" name="Rectangle: Rounded Corners 17" descr="Electric car">
              <a:extLst>
                <a:ext uri="{FF2B5EF4-FFF2-40B4-BE49-F238E27FC236}">
                  <a16:creationId xmlns:a16="http://schemas.microsoft.com/office/drawing/2014/main" id="{9012AC2E-F56F-4E0B-947B-C8E320B53681}"/>
                </a:ext>
              </a:extLst>
            </p:cNvPr>
            <p:cNvSpPr/>
            <p:nvPr/>
          </p:nvSpPr>
          <p:spPr>
            <a:xfrm>
              <a:off x="6434061" y="2070229"/>
              <a:ext cx="1445650" cy="1445650"/>
            </a:xfrm>
            <a:prstGeom prst="roundRect">
              <a:avLst>
                <a:gd name="adj" fmla="val 10000"/>
              </a:avLst>
            </a:prstGeom>
            <a: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a:blipFill>
            <a:ln>
              <a:no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22" name="Freeform: Shape 21">
              <a:extLst>
                <a:ext uri="{FF2B5EF4-FFF2-40B4-BE49-F238E27FC236}">
                  <a16:creationId xmlns:a16="http://schemas.microsoft.com/office/drawing/2014/main" id="{7EB16D30-61E9-443D-B3D7-6DE3A5FF8F64}"/>
                </a:ext>
              </a:extLst>
            </p:cNvPr>
            <p:cNvSpPr/>
            <p:nvPr/>
          </p:nvSpPr>
          <p:spPr>
            <a:xfrm>
              <a:off x="6731947" y="3022014"/>
              <a:ext cx="1321662" cy="1321662"/>
            </a:xfrm>
            <a:custGeom>
              <a:avLst/>
              <a:gdLst>
                <a:gd name="connsiteX0" fmla="*/ 0 w 1321662"/>
                <a:gd name="connsiteY0" fmla="*/ 132166 h 1321662"/>
                <a:gd name="connsiteX1" fmla="*/ 132166 w 1321662"/>
                <a:gd name="connsiteY1" fmla="*/ 0 h 1321662"/>
                <a:gd name="connsiteX2" fmla="*/ 1189496 w 1321662"/>
                <a:gd name="connsiteY2" fmla="*/ 0 h 1321662"/>
                <a:gd name="connsiteX3" fmla="*/ 1321662 w 1321662"/>
                <a:gd name="connsiteY3" fmla="*/ 132166 h 1321662"/>
                <a:gd name="connsiteX4" fmla="*/ 1321662 w 1321662"/>
                <a:gd name="connsiteY4" fmla="*/ 1189496 h 1321662"/>
                <a:gd name="connsiteX5" fmla="*/ 1189496 w 1321662"/>
                <a:gd name="connsiteY5" fmla="*/ 1321662 h 1321662"/>
                <a:gd name="connsiteX6" fmla="*/ 132166 w 1321662"/>
                <a:gd name="connsiteY6" fmla="*/ 1321662 h 1321662"/>
                <a:gd name="connsiteX7" fmla="*/ 0 w 1321662"/>
                <a:gd name="connsiteY7" fmla="*/ 1189496 h 1321662"/>
                <a:gd name="connsiteX8" fmla="*/ 0 w 1321662"/>
                <a:gd name="connsiteY8" fmla="*/ 132166 h 1321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1662" h="1321662">
                  <a:moveTo>
                    <a:pt x="0" y="132166"/>
                  </a:moveTo>
                  <a:cubicBezTo>
                    <a:pt x="0" y="59173"/>
                    <a:pt x="59173" y="0"/>
                    <a:pt x="132166" y="0"/>
                  </a:cubicBezTo>
                  <a:lnTo>
                    <a:pt x="1189496" y="0"/>
                  </a:lnTo>
                  <a:cubicBezTo>
                    <a:pt x="1262489" y="0"/>
                    <a:pt x="1321662" y="59173"/>
                    <a:pt x="1321662" y="132166"/>
                  </a:cubicBezTo>
                  <a:lnTo>
                    <a:pt x="1321662" y="1189496"/>
                  </a:lnTo>
                  <a:cubicBezTo>
                    <a:pt x="1321662" y="1262489"/>
                    <a:pt x="1262489" y="1321662"/>
                    <a:pt x="1189496" y="1321662"/>
                  </a:cubicBezTo>
                  <a:lnTo>
                    <a:pt x="132166" y="1321662"/>
                  </a:lnTo>
                  <a:cubicBezTo>
                    <a:pt x="59173" y="1321662"/>
                    <a:pt x="0" y="1262489"/>
                    <a:pt x="0" y="1189496"/>
                  </a:cubicBezTo>
                  <a:lnTo>
                    <a:pt x="0" y="132166"/>
                  </a:lnTo>
                  <a:close/>
                </a:path>
              </a:pathLst>
            </a:custGeom>
            <a:solidFill>
              <a:srgbClr val="0D9586"/>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9670" tIns="99670" rIns="99670" bIns="99670" numCol="1" spcCol="1270" anchor="t" anchorCtr="0">
              <a:noAutofit/>
            </a:bodyPr>
            <a:lstStyle/>
            <a:p>
              <a:pPr marL="0" lvl="0" indent="0" algn="l" defTabSz="711200">
                <a:lnSpc>
                  <a:spcPct val="90000"/>
                </a:lnSpc>
                <a:spcBef>
                  <a:spcPct val="0"/>
                </a:spcBef>
                <a:spcAft>
                  <a:spcPct val="35000"/>
                </a:spcAft>
                <a:buNone/>
              </a:pPr>
              <a:r>
                <a:rPr lang="en-US" sz="1600" kern="1200"/>
                <a:t>Emissions Scenario</a:t>
              </a:r>
            </a:p>
            <a:p>
              <a:pPr marL="114300" lvl="1" indent="-114300" algn="l" defTabSz="533400">
                <a:lnSpc>
                  <a:spcPct val="90000"/>
                </a:lnSpc>
                <a:spcBef>
                  <a:spcPct val="0"/>
                </a:spcBef>
                <a:spcAft>
                  <a:spcPct val="15000"/>
                </a:spcAft>
                <a:buChar char="•"/>
              </a:pPr>
              <a:r>
                <a:rPr lang="en-US" sz="1200" kern="1200"/>
                <a:t>RCP 4.5</a:t>
              </a:r>
            </a:p>
          </p:txBody>
        </p:sp>
      </p:grpSp>
      <p:pic>
        <p:nvPicPr>
          <p:cNvPr id="44" name="Picture 43">
            <a:extLst>
              <a:ext uri="{FF2B5EF4-FFF2-40B4-BE49-F238E27FC236}">
                <a16:creationId xmlns:a16="http://schemas.microsoft.com/office/drawing/2014/main" id="{2BB6694F-A6C3-4541-8E8F-D4CB241C464A}"/>
              </a:ext>
            </a:extLst>
          </p:cNvPr>
          <p:cNvPicPr>
            <a:picLocks noChangeAspect="1"/>
          </p:cNvPicPr>
          <p:nvPr/>
        </p:nvPicPr>
        <p:blipFill rotWithShape="1">
          <a:blip r:embed="rId3"/>
          <a:srcRect t="21486" r="37189"/>
          <a:stretch/>
        </p:blipFill>
        <p:spPr>
          <a:xfrm>
            <a:off x="9315038" y="4286897"/>
            <a:ext cx="914400" cy="1052809"/>
          </a:xfrm>
          <a:prstGeom prst="rect">
            <a:avLst/>
          </a:prstGeom>
          <a:ln>
            <a:solidFill>
              <a:schemeClr val="bg1"/>
            </a:solidFill>
          </a:ln>
          <a:scene3d>
            <a:camera prst="isometricOffAxis2Top"/>
            <a:lightRig rig="threePt" dir="t"/>
          </a:scene3d>
        </p:spPr>
      </p:pic>
      <p:pic>
        <p:nvPicPr>
          <p:cNvPr id="45" name="Picture 44">
            <a:extLst>
              <a:ext uri="{FF2B5EF4-FFF2-40B4-BE49-F238E27FC236}">
                <a16:creationId xmlns:a16="http://schemas.microsoft.com/office/drawing/2014/main" id="{73488F39-51CF-4B7F-AF37-BFB8F31F7AD1}"/>
              </a:ext>
            </a:extLst>
          </p:cNvPr>
          <p:cNvPicPr>
            <a:picLocks noChangeAspect="1"/>
          </p:cNvPicPr>
          <p:nvPr/>
        </p:nvPicPr>
        <p:blipFill rotWithShape="1">
          <a:blip r:embed="rId3">
            <a:duotone>
              <a:prstClr val="black"/>
              <a:schemeClr val="tx2">
                <a:tint val="45000"/>
                <a:satMod val="400000"/>
              </a:schemeClr>
            </a:duotone>
          </a:blip>
          <a:srcRect t="21486" r="37189"/>
          <a:stretch/>
        </p:blipFill>
        <p:spPr>
          <a:xfrm>
            <a:off x="9315038" y="4104169"/>
            <a:ext cx="914400" cy="1052809"/>
          </a:xfrm>
          <a:prstGeom prst="rect">
            <a:avLst/>
          </a:prstGeom>
          <a:ln>
            <a:solidFill>
              <a:schemeClr val="bg1"/>
            </a:solidFill>
          </a:ln>
          <a:scene3d>
            <a:camera prst="isometricOffAxis2Top"/>
            <a:lightRig rig="threePt" dir="t"/>
          </a:scene3d>
        </p:spPr>
      </p:pic>
      <p:pic>
        <p:nvPicPr>
          <p:cNvPr id="46" name="Picture 45">
            <a:extLst>
              <a:ext uri="{FF2B5EF4-FFF2-40B4-BE49-F238E27FC236}">
                <a16:creationId xmlns:a16="http://schemas.microsoft.com/office/drawing/2014/main" id="{B3ADA009-3A74-4CB5-BFD9-DC86A157B2E6}"/>
              </a:ext>
            </a:extLst>
          </p:cNvPr>
          <p:cNvPicPr>
            <a:picLocks noChangeAspect="1"/>
          </p:cNvPicPr>
          <p:nvPr/>
        </p:nvPicPr>
        <p:blipFill rotWithShape="1">
          <a:blip r:embed="rId3">
            <a:duotone>
              <a:prstClr val="black"/>
              <a:schemeClr val="accent1">
                <a:tint val="45000"/>
                <a:satMod val="400000"/>
              </a:schemeClr>
            </a:duotone>
          </a:blip>
          <a:srcRect t="21486" r="37189"/>
          <a:stretch/>
        </p:blipFill>
        <p:spPr>
          <a:xfrm>
            <a:off x="9315038" y="3921441"/>
            <a:ext cx="914400" cy="1052809"/>
          </a:xfrm>
          <a:prstGeom prst="rect">
            <a:avLst/>
          </a:prstGeom>
          <a:ln>
            <a:solidFill>
              <a:schemeClr val="bg1"/>
            </a:solidFill>
          </a:ln>
          <a:scene3d>
            <a:camera prst="isometricOffAxis2Top"/>
            <a:lightRig rig="threePt" dir="t"/>
          </a:scene3d>
        </p:spPr>
      </p:pic>
      <p:pic>
        <p:nvPicPr>
          <p:cNvPr id="39" name="Picture 38">
            <a:extLst>
              <a:ext uri="{FF2B5EF4-FFF2-40B4-BE49-F238E27FC236}">
                <a16:creationId xmlns:a16="http://schemas.microsoft.com/office/drawing/2014/main" id="{BBA76507-969C-4EFB-AF51-849C18B7847A}"/>
              </a:ext>
            </a:extLst>
          </p:cNvPr>
          <p:cNvPicPr>
            <a:picLocks noChangeAspect="1"/>
          </p:cNvPicPr>
          <p:nvPr/>
        </p:nvPicPr>
        <p:blipFill rotWithShape="1">
          <a:blip r:embed="rId12">
            <a:duotone>
              <a:prstClr val="black"/>
              <a:schemeClr val="accent2">
                <a:tint val="45000"/>
                <a:satMod val="400000"/>
              </a:schemeClr>
            </a:duotone>
            <a:extLst>
              <a:ext uri="{BEBA8EAE-BF5A-486C-A8C5-ECC9F3942E4B}">
                <a14:imgProps xmlns:a14="http://schemas.microsoft.com/office/drawing/2010/main">
                  <a14:imgLayer r:embed="rId13">
                    <a14:imgEffect>
                      <a14:colorTemperature colorTemp="4700"/>
                    </a14:imgEffect>
                  </a14:imgLayer>
                </a14:imgProps>
              </a:ext>
            </a:extLst>
          </a:blip>
          <a:srcRect t="21486" r="37189"/>
          <a:stretch/>
        </p:blipFill>
        <p:spPr>
          <a:xfrm>
            <a:off x="9315038" y="3738713"/>
            <a:ext cx="914400" cy="1052809"/>
          </a:xfrm>
          <a:prstGeom prst="rect">
            <a:avLst/>
          </a:prstGeom>
          <a:ln>
            <a:solidFill>
              <a:schemeClr val="bg1"/>
            </a:solidFill>
          </a:ln>
          <a:scene3d>
            <a:camera prst="isometricOffAxis2Top"/>
            <a:lightRig rig="threePt" dir="t"/>
          </a:scene3d>
        </p:spPr>
      </p:pic>
      <p:pic>
        <p:nvPicPr>
          <p:cNvPr id="40" name="Picture 39">
            <a:extLst>
              <a:ext uri="{FF2B5EF4-FFF2-40B4-BE49-F238E27FC236}">
                <a16:creationId xmlns:a16="http://schemas.microsoft.com/office/drawing/2014/main" id="{DF7A9F94-C901-4422-A060-C54F869C63FC}"/>
              </a:ext>
            </a:extLst>
          </p:cNvPr>
          <p:cNvPicPr>
            <a:picLocks noChangeAspect="1"/>
          </p:cNvPicPr>
          <p:nvPr/>
        </p:nvPicPr>
        <p:blipFill rotWithShape="1">
          <a:blip r:embed="rId3"/>
          <a:srcRect t="21486" r="37189"/>
          <a:stretch/>
        </p:blipFill>
        <p:spPr>
          <a:xfrm>
            <a:off x="9315038" y="3555985"/>
            <a:ext cx="914400" cy="1052809"/>
          </a:xfrm>
          <a:prstGeom prst="rect">
            <a:avLst/>
          </a:prstGeom>
          <a:ln>
            <a:solidFill>
              <a:schemeClr val="bg1"/>
            </a:solidFill>
          </a:ln>
          <a:scene3d>
            <a:camera prst="isometricOffAxis2Top"/>
            <a:lightRig rig="threePt" dir="t"/>
          </a:scene3d>
        </p:spPr>
      </p:pic>
      <p:pic>
        <p:nvPicPr>
          <p:cNvPr id="41" name="Picture 40">
            <a:extLst>
              <a:ext uri="{FF2B5EF4-FFF2-40B4-BE49-F238E27FC236}">
                <a16:creationId xmlns:a16="http://schemas.microsoft.com/office/drawing/2014/main" id="{889B4520-28D5-408F-87E8-139D5565437A}"/>
              </a:ext>
            </a:extLst>
          </p:cNvPr>
          <p:cNvPicPr>
            <a:picLocks noChangeAspect="1"/>
          </p:cNvPicPr>
          <p:nvPr/>
        </p:nvPicPr>
        <p:blipFill rotWithShape="1">
          <a:blip r:embed="rId3">
            <a:duotone>
              <a:prstClr val="black"/>
              <a:schemeClr val="tx2">
                <a:tint val="45000"/>
                <a:satMod val="400000"/>
              </a:schemeClr>
            </a:duotone>
          </a:blip>
          <a:srcRect t="21486" r="37189"/>
          <a:stretch/>
        </p:blipFill>
        <p:spPr>
          <a:xfrm>
            <a:off x="9315038" y="3373257"/>
            <a:ext cx="914400" cy="1052809"/>
          </a:xfrm>
          <a:prstGeom prst="rect">
            <a:avLst/>
          </a:prstGeom>
          <a:ln>
            <a:solidFill>
              <a:schemeClr val="bg1"/>
            </a:solidFill>
          </a:ln>
          <a:scene3d>
            <a:camera prst="isometricOffAxis2Top"/>
            <a:lightRig rig="threePt" dir="t"/>
          </a:scene3d>
        </p:spPr>
      </p:pic>
      <p:pic>
        <p:nvPicPr>
          <p:cNvPr id="42" name="Picture 41">
            <a:extLst>
              <a:ext uri="{FF2B5EF4-FFF2-40B4-BE49-F238E27FC236}">
                <a16:creationId xmlns:a16="http://schemas.microsoft.com/office/drawing/2014/main" id="{C197ED32-C2A6-4D22-85F2-27745D0BE11F}"/>
              </a:ext>
            </a:extLst>
          </p:cNvPr>
          <p:cNvPicPr>
            <a:picLocks noChangeAspect="1"/>
          </p:cNvPicPr>
          <p:nvPr/>
        </p:nvPicPr>
        <p:blipFill rotWithShape="1">
          <a:blip r:embed="rId3">
            <a:duotone>
              <a:prstClr val="black"/>
              <a:schemeClr val="accent1">
                <a:tint val="45000"/>
                <a:satMod val="400000"/>
              </a:schemeClr>
            </a:duotone>
          </a:blip>
          <a:srcRect t="21486" r="37189"/>
          <a:stretch/>
        </p:blipFill>
        <p:spPr>
          <a:xfrm>
            <a:off x="9315038" y="3190529"/>
            <a:ext cx="914400" cy="1052809"/>
          </a:xfrm>
          <a:prstGeom prst="rect">
            <a:avLst/>
          </a:prstGeom>
          <a:ln>
            <a:solidFill>
              <a:schemeClr val="bg1"/>
            </a:solidFill>
          </a:ln>
          <a:scene3d>
            <a:camera prst="isometricOffAxis2Top"/>
            <a:lightRig rig="threePt" dir="t"/>
          </a:scene3d>
        </p:spPr>
      </p:pic>
      <p:pic>
        <p:nvPicPr>
          <p:cNvPr id="20" name="Picture 19">
            <a:extLst>
              <a:ext uri="{FF2B5EF4-FFF2-40B4-BE49-F238E27FC236}">
                <a16:creationId xmlns:a16="http://schemas.microsoft.com/office/drawing/2014/main" id="{B54AED4E-BA5F-4354-993A-9058332A28B2}"/>
              </a:ext>
            </a:extLst>
          </p:cNvPr>
          <p:cNvPicPr>
            <a:picLocks noChangeAspect="1"/>
          </p:cNvPicPr>
          <p:nvPr/>
        </p:nvPicPr>
        <p:blipFill rotWithShape="1">
          <a:blip r:embed="rId12">
            <a:duotone>
              <a:prstClr val="black"/>
              <a:schemeClr val="accent2">
                <a:tint val="45000"/>
                <a:satMod val="400000"/>
              </a:schemeClr>
            </a:duotone>
            <a:extLst>
              <a:ext uri="{BEBA8EAE-BF5A-486C-A8C5-ECC9F3942E4B}">
                <a14:imgProps xmlns:a14="http://schemas.microsoft.com/office/drawing/2010/main">
                  <a14:imgLayer r:embed="rId13">
                    <a14:imgEffect>
                      <a14:colorTemperature colorTemp="4700"/>
                    </a14:imgEffect>
                  </a14:imgLayer>
                </a14:imgProps>
              </a:ext>
            </a:extLst>
          </a:blip>
          <a:srcRect t="21486" r="37189"/>
          <a:stretch/>
        </p:blipFill>
        <p:spPr>
          <a:xfrm>
            <a:off x="2765486" y="4402226"/>
            <a:ext cx="914400" cy="1052809"/>
          </a:xfrm>
          <a:prstGeom prst="rect">
            <a:avLst/>
          </a:prstGeom>
          <a:ln>
            <a:solidFill>
              <a:schemeClr val="bg1"/>
            </a:solidFill>
          </a:ln>
          <a:scene3d>
            <a:camera prst="isometricOffAxis2Top"/>
            <a:lightRig rig="threePt" dir="t"/>
          </a:scene3d>
        </p:spPr>
      </p:pic>
      <p:pic>
        <p:nvPicPr>
          <p:cNvPr id="19" name="Picture 18">
            <a:extLst>
              <a:ext uri="{FF2B5EF4-FFF2-40B4-BE49-F238E27FC236}">
                <a16:creationId xmlns:a16="http://schemas.microsoft.com/office/drawing/2014/main" id="{0D7BF6DF-41F9-4504-B1A2-EFF19331786C}"/>
              </a:ext>
            </a:extLst>
          </p:cNvPr>
          <p:cNvPicPr>
            <a:picLocks noChangeAspect="1"/>
          </p:cNvPicPr>
          <p:nvPr/>
        </p:nvPicPr>
        <p:blipFill rotWithShape="1">
          <a:blip r:embed="rId3"/>
          <a:srcRect t="21486" r="37189"/>
          <a:stretch/>
        </p:blipFill>
        <p:spPr>
          <a:xfrm>
            <a:off x="2775629" y="4245383"/>
            <a:ext cx="914400" cy="1052809"/>
          </a:xfrm>
          <a:prstGeom prst="rect">
            <a:avLst/>
          </a:prstGeom>
          <a:ln>
            <a:solidFill>
              <a:schemeClr val="bg1"/>
            </a:solidFill>
          </a:ln>
          <a:scene3d>
            <a:camera prst="isometricOffAxis2Top"/>
            <a:lightRig rig="threePt" dir="t"/>
          </a:scene3d>
        </p:spPr>
      </p:pic>
      <p:pic>
        <p:nvPicPr>
          <p:cNvPr id="12" name="Picture 11">
            <a:extLst>
              <a:ext uri="{FF2B5EF4-FFF2-40B4-BE49-F238E27FC236}">
                <a16:creationId xmlns:a16="http://schemas.microsoft.com/office/drawing/2014/main" id="{6DCA3F39-1D7D-47B5-930F-7F8B4A73DF85}"/>
              </a:ext>
            </a:extLst>
          </p:cNvPr>
          <p:cNvPicPr>
            <a:picLocks noChangeAspect="1"/>
          </p:cNvPicPr>
          <p:nvPr/>
        </p:nvPicPr>
        <p:blipFill rotWithShape="1">
          <a:blip r:embed="rId3">
            <a:duotone>
              <a:prstClr val="black"/>
              <a:schemeClr val="tx2">
                <a:tint val="45000"/>
                <a:satMod val="400000"/>
              </a:schemeClr>
            </a:duotone>
          </a:blip>
          <a:srcRect t="21486" r="37189"/>
          <a:stretch/>
        </p:blipFill>
        <p:spPr>
          <a:xfrm>
            <a:off x="2775629" y="4108410"/>
            <a:ext cx="914400" cy="1052809"/>
          </a:xfrm>
          <a:prstGeom prst="rect">
            <a:avLst/>
          </a:prstGeom>
          <a:ln>
            <a:solidFill>
              <a:schemeClr val="bg1"/>
            </a:solidFill>
          </a:ln>
          <a:scene3d>
            <a:camera prst="isometricOffAxis2Top"/>
            <a:lightRig rig="threePt" dir="t"/>
          </a:scene3d>
        </p:spPr>
      </p:pic>
      <p:pic>
        <p:nvPicPr>
          <p:cNvPr id="13" name="Picture 12">
            <a:extLst>
              <a:ext uri="{FF2B5EF4-FFF2-40B4-BE49-F238E27FC236}">
                <a16:creationId xmlns:a16="http://schemas.microsoft.com/office/drawing/2014/main" id="{A6239F39-DB00-4F75-84E5-E5D700CF79D5}"/>
              </a:ext>
            </a:extLst>
          </p:cNvPr>
          <p:cNvPicPr>
            <a:picLocks noChangeAspect="1"/>
          </p:cNvPicPr>
          <p:nvPr/>
        </p:nvPicPr>
        <p:blipFill rotWithShape="1">
          <a:blip r:embed="rId3">
            <a:duotone>
              <a:prstClr val="black"/>
              <a:schemeClr val="accent1">
                <a:tint val="45000"/>
                <a:satMod val="400000"/>
              </a:schemeClr>
            </a:duotone>
          </a:blip>
          <a:srcRect t="21486" r="37189"/>
          <a:stretch/>
        </p:blipFill>
        <p:spPr>
          <a:xfrm>
            <a:off x="4893631" y="4378240"/>
            <a:ext cx="914400" cy="1052809"/>
          </a:xfrm>
          <a:prstGeom prst="rect">
            <a:avLst/>
          </a:prstGeom>
          <a:ln>
            <a:solidFill>
              <a:schemeClr val="bg1"/>
            </a:solidFill>
          </a:ln>
          <a:scene3d>
            <a:camera prst="isometricOffAxis2Top"/>
            <a:lightRig rig="threePt" dir="t"/>
          </a:scene3d>
        </p:spPr>
      </p:pic>
      <p:pic>
        <p:nvPicPr>
          <p:cNvPr id="14" name="Picture 13">
            <a:extLst>
              <a:ext uri="{FF2B5EF4-FFF2-40B4-BE49-F238E27FC236}">
                <a16:creationId xmlns:a16="http://schemas.microsoft.com/office/drawing/2014/main" id="{E97B24A8-2C36-4622-BCE5-9EFE29122D98}"/>
              </a:ext>
            </a:extLst>
          </p:cNvPr>
          <p:cNvPicPr>
            <a:picLocks noChangeAspect="1"/>
          </p:cNvPicPr>
          <p:nvPr/>
        </p:nvPicPr>
        <p:blipFill rotWithShape="1">
          <a:blip r:embed="rId12">
            <a:duotone>
              <a:prstClr val="black"/>
              <a:schemeClr val="accent2">
                <a:tint val="45000"/>
                <a:satMod val="400000"/>
              </a:schemeClr>
            </a:duotone>
            <a:extLst>
              <a:ext uri="{BEBA8EAE-BF5A-486C-A8C5-ECC9F3942E4B}">
                <a14:imgProps xmlns:a14="http://schemas.microsoft.com/office/drawing/2010/main">
                  <a14:imgLayer r:embed="rId13">
                    <a14:imgEffect>
                      <a14:colorTemperature colorTemp="4700"/>
                    </a14:imgEffect>
                  </a14:imgLayer>
                </a14:imgProps>
              </a:ext>
            </a:extLst>
          </a:blip>
          <a:srcRect t="21486" r="37189"/>
          <a:stretch/>
        </p:blipFill>
        <p:spPr>
          <a:xfrm>
            <a:off x="4893631" y="4201162"/>
            <a:ext cx="914400" cy="1052809"/>
          </a:xfrm>
          <a:prstGeom prst="rect">
            <a:avLst/>
          </a:prstGeom>
          <a:ln>
            <a:solidFill>
              <a:schemeClr val="bg1"/>
            </a:solidFill>
          </a:ln>
          <a:scene3d>
            <a:camera prst="isometricOffAxis2Top"/>
            <a:lightRig rig="threePt" dir="t"/>
          </a:scene3d>
        </p:spPr>
      </p:pic>
      <p:pic>
        <p:nvPicPr>
          <p:cNvPr id="16" name="Picture 15">
            <a:extLst>
              <a:ext uri="{FF2B5EF4-FFF2-40B4-BE49-F238E27FC236}">
                <a16:creationId xmlns:a16="http://schemas.microsoft.com/office/drawing/2014/main" id="{718DC8A2-65EF-4C69-94C5-0AB800DF1239}"/>
              </a:ext>
            </a:extLst>
          </p:cNvPr>
          <p:cNvPicPr>
            <a:picLocks noChangeAspect="1"/>
          </p:cNvPicPr>
          <p:nvPr/>
        </p:nvPicPr>
        <p:blipFill rotWithShape="1">
          <a:blip r:embed="rId3">
            <a:duotone>
              <a:prstClr val="black"/>
              <a:schemeClr val="accent1">
                <a:tint val="45000"/>
                <a:satMod val="400000"/>
              </a:schemeClr>
            </a:duotone>
          </a:blip>
          <a:srcRect t="21486" r="37189"/>
          <a:stretch/>
        </p:blipFill>
        <p:spPr>
          <a:xfrm>
            <a:off x="2775629" y="3989221"/>
            <a:ext cx="914400" cy="1052809"/>
          </a:xfrm>
          <a:prstGeom prst="rect">
            <a:avLst/>
          </a:prstGeom>
          <a:ln>
            <a:solidFill>
              <a:schemeClr val="bg1"/>
            </a:solidFill>
          </a:ln>
          <a:scene3d>
            <a:camera prst="isometricOffAxis2Top"/>
            <a:lightRig rig="threePt" dir="t"/>
          </a:scene3d>
        </p:spPr>
      </p:pic>
      <p:pic>
        <p:nvPicPr>
          <p:cNvPr id="21" name="Picture 20">
            <a:extLst>
              <a:ext uri="{FF2B5EF4-FFF2-40B4-BE49-F238E27FC236}">
                <a16:creationId xmlns:a16="http://schemas.microsoft.com/office/drawing/2014/main" id="{11204E95-3B06-43B2-9643-E2E0F0D87BC9}"/>
              </a:ext>
            </a:extLst>
          </p:cNvPr>
          <p:cNvPicPr>
            <a:picLocks noChangeAspect="1"/>
          </p:cNvPicPr>
          <p:nvPr/>
        </p:nvPicPr>
        <p:blipFill rotWithShape="1">
          <a:blip r:embed="rId3"/>
          <a:srcRect t="21486" r="37189"/>
          <a:stretch/>
        </p:blipFill>
        <p:spPr>
          <a:xfrm>
            <a:off x="775221" y="4303665"/>
            <a:ext cx="914400" cy="1052809"/>
          </a:xfrm>
          <a:prstGeom prst="rect">
            <a:avLst/>
          </a:prstGeom>
          <a:solidFill>
            <a:srgbClr val="0E9686"/>
          </a:solidFill>
          <a:ln>
            <a:solidFill>
              <a:schemeClr val="bg1"/>
            </a:solidFill>
          </a:ln>
          <a:scene3d>
            <a:camera prst="isometricOffAxis2Top"/>
            <a:lightRig rig="threePt" dir="t"/>
          </a:scene3d>
        </p:spPr>
      </p:pic>
      <p:sp>
        <p:nvSpPr>
          <p:cNvPr id="11" name="TextBox 10">
            <a:extLst>
              <a:ext uri="{FF2B5EF4-FFF2-40B4-BE49-F238E27FC236}">
                <a16:creationId xmlns:a16="http://schemas.microsoft.com/office/drawing/2014/main" id="{E0DDE80A-8494-48C7-98A1-A0529ABD6421}"/>
              </a:ext>
            </a:extLst>
          </p:cNvPr>
          <p:cNvSpPr txBox="1"/>
          <p:nvPr/>
        </p:nvSpPr>
        <p:spPr>
          <a:xfrm>
            <a:off x="1965492" y="4496289"/>
            <a:ext cx="300082" cy="369332"/>
          </a:xfrm>
          <a:prstGeom prst="rect">
            <a:avLst/>
          </a:prstGeom>
          <a:noFill/>
        </p:spPr>
        <p:txBody>
          <a:bodyPr wrap="square" rtlCol="0">
            <a:spAutoFit/>
          </a:bodyPr>
          <a:lstStyle/>
          <a:p>
            <a:r>
              <a:rPr lang="en-US">
                <a:solidFill>
                  <a:schemeClr val="bg1"/>
                </a:solidFill>
              </a:rPr>
              <a:t>x</a:t>
            </a:r>
          </a:p>
        </p:txBody>
      </p:sp>
      <p:sp>
        <p:nvSpPr>
          <p:cNvPr id="23" name="TextBox 22">
            <a:extLst>
              <a:ext uri="{FF2B5EF4-FFF2-40B4-BE49-F238E27FC236}">
                <a16:creationId xmlns:a16="http://schemas.microsoft.com/office/drawing/2014/main" id="{13A8CB07-DBCA-4870-8D46-B5690CAF901D}"/>
              </a:ext>
            </a:extLst>
          </p:cNvPr>
          <p:cNvSpPr txBox="1"/>
          <p:nvPr/>
        </p:nvSpPr>
        <p:spPr>
          <a:xfrm>
            <a:off x="4137478" y="4496289"/>
            <a:ext cx="300082" cy="369332"/>
          </a:xfrm>
          <a:prstGeom prst="rect">
            <a:avLst/>
          </a:prstGeom>
          <a:noFill/>
        </p:spPr>
        <p:txBody>
          <a:bodyPr wrap="square" rtlCol="0">
            <a:spAutoFit/>
          </a:bodyPr>
          <a:lstStyle/>
          <a:p>
            <a:r>
              <a:rPr lang="en-US">
                <a:solidFill>
                  <a:schemeClr val="bg1"/>
                </a:solidFill>
              </a:rPr>
              <a:t>x</a:t>
            </a:r>
          </a:p>
        </p:txBody>
      </p:sp>
      <p:sp>
        <p:nvSpPr>
          <p:cNvPr id="24" name="TextBox 23">
            <a:extLst>
              <a:ext uri="{FF2B5EF4-FFF2-40B4-BE49-F238E27FC236}">
                <a16:creationId xmlns:a16="http://schemas.microsoft.com/office/drawing/2014/main" id="{652A1749-3E11-4808-BD88-D0891F2AE401}"/>
              </a:ext>
            </a:extLst>
          </p:cNvPr>
          <p:cNvSpPr txBox="1"/>
          <p:nvPr/>
        </p:nvSpPr>
        <p:spPr>
          <a:xfrm>
            <a:off x="6334922" y="4518041"/>
            <a:ext cx="300082" cy="369332"/>
          </a:xfrm>
          <a:prstGeom prst="rect">
            <a:avLst/>
          </a:prstGeom>
          <a:noFill/>
        </p:spPr>
        <p:txBody>
          <a:bodyPr wrap="square" rtlCol="0">
            <a:spAutoFit/>
          </a:bodyPr>
          <a:lstStyle/>
          <a:p>
            <a:r>
              <a:rPr lang="en-US">
                <a:solidFill>
                  <a:schemeClr val="bg1"/>
                </a:solidFill>
              </a:rPr>
              <a:t>x</a:t>
            </a:r>
          </a:p>
        </p:txBody>
      </p:sp>
      <p:sp>
        <p:nvSpPr>
          <p:cNvPr id="47" name="TextBox 46">
            <a:extLst>
              <a:ext uri="{FF2B5EF4-FFF2-40B4-BE49-F238E27FC236}">
                <a16:creationId xmlns:a16="http://schemas.microsoft.com/office/drawing/2014/main" id="{D676E99A-4759-4ADF-8D60-06B97107A574}"/>
              </a:ext>
            </a:extLst>
          </p:cNvPr>
          <p:cNvSpPr txBox="1"/>
          <p:nvPr/>
        </p:nvSpPr>
        <p:spPr>
          <a:xfrm>
            <a:off x="9076729" y="2641764"/>
            <a:ext cx="1331166" cy="646331"/>
          </a:xfrm>
          <a:prstGeom prst="rect">
            <a:avLst/>
          </a:prstGeom>
          <a:noFill/>
        </p:spPr>
        <p:txBody>
          <a:bodyPr wrap="square" rtlCol="0">
            <a:spAutoFit/>
          </a:bodyPr>
          <a:lstStyle/>
          <a:p>
            <a:pPr algn="ctr"/>
            <a:r>
              <a:rPr lang="en-US">
                <a:solidFill>
                  <a:schemeClr val="bg1"/>
                </a:solidFill>
              </a:rPr>
              <a:t>8 exposure scenarios</a:t>
            </a:r>
          </a:p>
        </p:txBody>
      </p:sp>
      <p:sp>
        <p:nvSpPr>
          <p:cNvPr id="48" name="TextBox 47">
            <a:extLst>
              <a:ext uri="{FF2B5EF4-FFF2-40B4-BE49-F238E27FC236}">
                <a16:creationId xmlns:a16="http://schemas.microsoft.com/office/drawing/2014/main" id="{D1F121AD-6D28-4794-B324-2553835183A1}"/>
              </a:ext>
            </a:extLst>
          </p:cNvPr>
          <p:cNvSpPr txBox="1"/>
          <p:nvPr/>
        </p:nvSpPr>
        <p:spPr>
          <a:xfrm>
            <a:off x="8579143" y="4515626"/>
            <a:ext cx="319318" cy="369332"/>
          </a:xfrm>
          <a:prstGeom prst="rect">
            <a:avLst/>
          </a:prstGeom>
          <a:noFill/>
        </p:spPr>
        <p:txBody>
          <a:bodyPr wrap="square" rtlCol="0">
            <a:spAutoFit/>
          </a:bodyPr>
          <a:lstStyle/>
          <a:p>
            <a:r>
              <a:rPr lang="en-US">
                <a:solidFill>
                  <a:schemeClr val="bg1"/>
                </a:solidFill>
              </a:rPr>
              <a:t>=</a:t>
            </a:r>
          </a:p>
        </p:txBody>
      </p:sp>
      <p:pic>
        <p:nvPicPr>
          <p:cNvPr id="52" name="Picture 51">
            <a:extLst>
              <a:ext uri="{FF2B5EF4-FFF2-40B4-BE49-F238E27FC236}">
                <a16:creationId xmlns:a16="http://schemas.microsoft.com/office/drawing/2014/main" id="{1F38CB99-AFC9-47CE-8A0F-625EEF9FDDF3}"/>
              </a:ext>
            </a:extLst>
          </p:cNvPr>
          <p:cNvPicPr>
            <a:picLocks noChangeAspect="1"/>
          </p:cNvPicPr>
          <p:nvPr/>
        </p:nvPicPr>
        <p:blipFill rotWithShape="1">
          <a:blip r:embed="rId3"/>
          <a:srcRect t="21486" r="37189"/>
          <a:stretch/>
        </p:blipFill>
        <p:spPr>
          <a:xfrm>
            <a:off x="7107963" y="4243338"/>
            <a:ext cx="914400" cy="1052809"/>
          </a:xfrm>
          <a:prstGeom prst="rect">
            <a:avLst/>
          </a:prstGeom>
          <a:ln>
            <a:solidFill>
              <a:schemeClr val="bg1"/>
            </a:solidFill>
          </a:ln>
          <a:scene3d>
            <a:camera prst="isometricOffAxis2Top"/>
            <a:lightRig rig="threePt" dir="t"/>
          </a:scene3d>
        </p:spPr>
      </p:pic>
      <p:grpSp>
        <p:nvGrpSpPr>
          <p:cNvPr id="26" name="Group 25">
            <a:extLst>
              <a:ext uri="{FF2B5EF4-FFF2-40B4-BE49-F238E27FC236}">
                <a16:creationId xmlns:a16="http://schemas.microsoft.com/office/drawing/2014/main" id="{B535FFAC-21E2-475E-917D-DCC0AE2A5EF0}"/>
              </a:ext>
            </a:extLst>
          </p:cNvPr>
          <p:cNvGrpSpPr/>
          <p:nvPr/>
        </p:nvGrpSpPr>
        <p:grpSpPr>
          <a:xfrm>
            <a:off x="10869760" y="228599"/>
            <a:ext cx="1139587" cy="1143001"/>
            <a:chOff x="250294" y="484249"/>
            <a:chExt cx="927463" cy="927463"/>
          </a:xfrm>
        </p:grpSpPr>
        <p:sp>
          <p:nvSpPr>
            <p:cNvPr id="27" name="Oval 26">
              <a:extLst>
                <a:ext uri="{FF2B5EF4-FFF2-40B4-BE49-F238E27FC236}">
                  <a16:creationId xmlns:a16="http://schemas.microsoft.com/office/drawing/2014/main" id="{96CA9FD5-047D-4128-8D1D-20FCC8510F6F}"/>
                </a:ext>
              </a:extLst>
            </p:cNvPr>
            <p:cNvSpPr/>
            <p:nvPr/>
          </p:nvSpPr>
          <p:spPr>
            <a:xfrm>
              <a:off x="250294" y="484249"/>
              <a:ext cx="927463" cy="927463"/>
            </a:xfrm>
            <a:prstGeom prst="ellipse">
              <a:avLst/>
            </a:prstGeom>
            <a:solidFill>
              <a:srgbClr val="0E9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Content Placeholder 105">
              <a:extLst>
                <a:ext uri="{FF2B5EF4-FFF2-40B4-BE49-F238E27FC236}">
                  <a16:creationId xmlns:a16="http://schemas.microsoft.com/office/drawing/2014/main" id="{A746BCED-EAB7-4BBE-8316-E904EF77FED4}"/>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01678" y="635633"/>
              <a:ext cx="624694" cy="624694"/>
            </a:xfrm>
            <a:prstGeom prst="rect">
              <a:avLst/>
            </a:prstGeom>
          </p:spPr>
        </p:pic>
      </p:grpSp>
    </p:spTree>
    <p:extLst>
      <p:ext uri="{BB962C8B-B14F-4D97-AF65-F5344CB8AC3E}">
        <p14:creationId xmlns:p14="http://schemas.microsoft.com/office/powerpoint/2010/main" val="1698091303"/>
      </p:ext>
    </p:extLst>
  </p:cSld>
  <p:clrMapOvr>
    <a:masterClrMapping/>
  </p:clrMapOvr>
</p:sld>
</file>

<file path=ppt/theme/theme1.xml><?xml version="1.0" encoding="utf-8"?>
<a:theme xmlns:a="http://schemas.openxmlformats.org/drawingml/2006/main" name="Theme B - Dewberry">
  <a:themeElements>
    <a:clrScheme name="Dewberry - Theme B">
      <a:dk1>
        <a:srgbClr val="000000"/>
      </a:dk1>
      <a:lt1>
        <a:srgbClr val="FFFFFF"/>
      </a:lt1>
      <a:dk2>
        <a:srgbClr val="77787D"/>
      </a:dk2>
      <a:lt2>
        <a:srgbClr val="7C1442"/>
      </a:lt2>
      <a:accent1>
        <a:srgbClr val="517891"/>
      </a:accent1>
      <a:accent2>
        <a:srgbClr val="88AC66"/>
      </a:accent2>
      <a:accent3>
        <a:srgbClr val="7592A9"/>
      </a:accent3>
      <a:accent4>
        <a:srgbClr val="B4D672"/>
      </a:accent4>
      <a:accent5>
        <a:srgbClr val="48795E"/>
      </a:accent5>
      <a:accent6>
        <a:srgbClr val="FDBF63"/>
      </a:accent6>
      <a:hlink>
        <a:srgbClr val="88AC66"/>
      </a:hlink>
      <a:folHlink>
        <a:srgbClr val="B4D6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spPr>
      <a:bodyPr rtlCol="0" anchor="ctr"/>
      <a:lstStyle>
        <a:defPPr algn="ctr">
          <a:defRPr/>
        </a:defPPr>
      </a:lstStyle>
      <a:style>
        <a:lnRef idx="0">
          <a:scrgbClr r="0" g="0" b="0"/>
        </a:lnRef>
        <a:fillRef idx="0">
          <a:scrgbClr r="0" g="0" b="0"/>
        </a:fillRef>
        <a:effectRef idx="0">
          <a:scrgbClr r="0" g="0" b="0"/>
        </a:effectRef>
        <a:fontRef idx="minor">
          <a:schemeClr val="lt1"/>
        </a:fontRef>
      </a:style>
    </a:spDef>
    <a:lnDef>
      <a:spPr>
        <a:ln w="19050" cap="rnd">
          <a:solidFill>
            <a:schemeClr val="tx1"/>
          </a:solidFill>
          <a:prstDash val="sysDot"/>
          <a:round/>
        </a:ln>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emplate_Theme-B" id="{9296EEB8-5026-4BA1-BC42-F87DC89AAB87}" vid="{BEF46BD3-18C3-473D-B376-2E17255396B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4966CDC65479E4384037374183D1EFE" ma:contentTypeVersion="17" ma:contentTypeDescription="Create a new document." ma:contentTypeScope="" ma:versionID="326aa992ed27a03257fc047ffbdbd11f">
  <xsd:schema xmlns:xsd="http://www.w3.org/2001/XMLSchema" xmlns:xs="http://www.w3.org/2001/XMLSchema" xmlns:p="http://schemas.microsoft.com/office/2006/metadata/properties" xmlns:ns2="b61bb807-fcb9-4a2c-8d43-b34758bf297e" xmlns:ns3="5bf808be-eeb4-4016-a9f3-5de4be9671b5" targetNamespace="http://schemas.microsoft.com/office/2006/metadata/properties" ma:root="true" ma:fieldsID="efc640bd8411585783c7fd68141c43ae" ns2:_="" ns3:_="">
    <xsd:import namespace="b61bb807-fcb9-4a2c-8d43-b34758bf297e"/>
    <xsd:import namespace="5bf808be-eeb4-4016-a9f3-5de4be9671b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Location" minOccurs="0"/>
                <xsd:element ref="ns2:MediaServiceOCR" minOccurs="0"/>
                <xsd:element ref="ns3:SharedWithUsers" minOccurs="0"/>
                <xsd:element ref="ns3:SharedWithDetails" minOccurs="0"/>
                <xsd:element ref="ns2:MediaServiceObjectDetectorVersions" minOccurs="0"/>
                <xsd:element ref="ns2:MediaServiceSearchPropertie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61bb807-fcb9-4a2c-8d43-b34758bf297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e81dfa97-4093-492e-9932-e13dc4c57265"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LengthInSeconds" ma:index="24"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bf808be-eeb4-4016-a9f3-5de4be9671b5"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0f792dac-28b8-495a-8735-c8a9d4dc7e4d}" ma:internalName="TaxCatchAll" ma:showField="CatchAllData" ma:web="5bf808be-eeb4-4016-a9f3-5de4be9671b5">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10.xml><?xml version="1.0" encoding="utf-8"?>
<TemplafySlideFormConfiguration><![CDATA[{"formFields":[],"formDataEntries":[]}]]></TemplafySlideFormConfiguration>
</file>

<file path=customXml/item11.xml><?xml version="1.0" encoding="utf-8"?>
<TemplafySlideFormConfiguration><![CDATA[{"formFields":[],"formDataEntries":[]}]]></TemplafySlideFormConfiguration>
</file>

<file path=customXml/item12.xml><?xml version="1.0" encoding="utf-8"?>
<?mso-contentType ?>
<SharedContentType xmlns="Microsoft.SharePoint.Taxonomy.ContentTypeSync" SourceId="e81dfa97-4093-492e-9932-e13dc4c57265" ContentTypeId="0x0101" PreviousValue="false"/>
</file>

<file path=customXml/item13.xml><?xml version="1.0" encoding="utf-8"?>
<TemplafySlideTemplateConfiguration><![CDATA[{"slideVersion":1,"isValidatorEnabled":false,"isLocked":false,"elementsMetadata":[],"slideId":"637844198975569204","enableDocumentContentUpdater":false,"version":"2.0"}]]></TemplafySlideTemplateConfiguration>
</file>

<file path=customXml/item14.xml><?xml version="1.0" encoding="utf-8"?>
<TemplafySlideFormConfiguration><![CDATA[{"formFields":[],"formDataEntries":[]}]]></TemplafySlideFormConfiguration>
</file>

<file path=customXml/item15.xml><?xml version="1.0" encoding="utf-8"?>
<TemplafySlideFormConfiguration><![CDATA[{"formFields":[],"formDataEntries":[]}]]></TemplafySlideFormConfiguration>
</file>

<file path=customXml/item16.xml><?xml version="1.0" encoding="utf-8"?>
<TemplafySlideTemplateConfiguration><![CDATA[{"slideVersion":1,"isValidatorEnabled":false,"isLocked":false,"elementsMetadata":[],"slideId":"637844198975595321","enableDocumentContentUpdater":false,"version":"2.0"}]]></TemplafySlideTemplateConfiguration>
</file>

<file path=customXml/item2.xml><?xml version="1.0" encoding="utf-8"?>
<TemplafySlideFormConfiguration><![CDATA[{"formFields":[],"formDataEntries":[]}]]></TemplafySlideFormConfiguration>
</file>

<file path=customXml/item3.xml><?xml version="1.0" encoding="utf-8"?>
<TemplafySlideTemplateConfiguration><![CDATA[{"slideVersion":1,"isValidatorEnabled":false,"isLocked":false,"elementsMetadata":[],"slideId":"637844198975595321","enableDocumentContentUpdater":false,"version":"2.0"}]]></TemplafySlideTemplateConfiguration>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TemplafySlideTemplateConfiguration><![CDATA[{"slideVersion":1,"isValidatorEnabled":false,"isLocked":false,"elementsMetadata":[],"slideId":"637844198975569204","enableDocumentContentUpdater":false,"version":"2.0"}]]></TemplafySlideTemplateConfiguration>
</file>

<file path=customXml/item6.xml><?xml version="1.0" encoding="utf-8"?>
<TemplafySlideTemplateConfiguration><![CDATA[{"slideVersion":1,"isValidatorEnabled":false,"isLocked":false,"elementsMetadata":[],"slideId":"637844198975595321","enableDocumentContentUpdater":false,"version":"2.0"}]]></TemplafySlideTemplateConfiguration>
</file>

<file path=customXml/item7.xml><?xml version="1.0" encoding="utf-8"?>
<p:properties xmlns:p="http://schemas.microsoft.com/office/2006/metadata/properties" xmlns:xsi="http://www.w3.org/2001/XMLSchema-instance" xmlns:pc="http://schemas.microsoft.com/office/infopath/2007/PartnerControls">
  <documentManagement>
    <lcf76f155ced4ddcb4097134ff3c332f xmlns="b61bb807-fcb9-4a2c-8d43-b34758bf297e">
      <Terms xmlns="http://schemas.microsoft.com/office/infopath/2007/PartnerControls"/>
    </lcf76f155ced4ddcb4097134ff3c332f>
    <TaxCatchAll xmlns="5bf808be-eeb4-4016-a9f3-5de4be9671b5" xsi:nil="true"/>
  </documentManagement>
</p:properties>
</file>

<file path=customXml/item8.xml><?xml version="1.0" encoding="utf-8"?>
<TemplafySlideTemplateConfiguration><![CDATA[{"slideVersion":1,"isValidatorEnabled":false,"isLocked":false,"elementsMetadata":[],"slideId":"637844198975732653","enableDocumentContentUpdater":false,"version":"2.0"}]]></TemplafySlideTemplateConfiguration>
</file>

<file path=customXml/item9.xml><?xml version="1.0" encoding="utf-8"?>
<TemplafySlideFormConfiguration><![CDATA[{"formFields":[],"formDataEntries":[]}]]></TemplafySlideFormConfiguration>
</file>

<file path=customXml/itemProps1.xml><?xml version="1.0" encoding="utf-8"?>
<ds:datastoreItem xmlns:ds="http://schemas.openxmlformats.org/officeDocument/2006/customXml" ds:itemID="{3A0E8D5B-6D4B-43A6-8D28-D83DA7FA7CFF}">
  <ds:schemaRefs>
    <ds:schemaRef ds:uri="5bf808be-eeb4-4016-a9f3-5de4be9671b5"/>
    <ds:schemaRef ds:uri="b61bb807-fcb9-4a2c-8d43-b34758bf297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10.xml><?xml version="1.0" encoding="utf-8"?>
<ds:datastoreItem xmlns:ds="http://schemas.openxmlformats.org/officeDocument/2006/customXml" ds:itemID="{4DCB7BDF-FD60-4367-82D1-03E34254D443}">
  <ds:schemaRefs/>
</ds:datastoreItem>
</file>

<file path=customXml/itemProps11.xml><?xml version="1.0" encoding="utf-8"?>
<ds:datastoreItem xmlns:ds="http://schemas.openxmlformats.org/officeDocument/2006/customXml" ds:itemID="{E9CFF7AD-D901-4006-A343-522609909022}">
  <ds:schemaRefs/>
</ds:datastoreItem>
</file>

<file path=customXml/itemProps12.xml><?xml version="1.0" encoding="utf-8"?>
<ds:datastoreItem xmlns:ds="http://schemas.openxmlformats.org/officeDocument/2006/customXml" ds:itemID="{45E67008-8ED7-4A8E-8F63-54B367B4EEB9}">
  <ds:schemaRefs>
    <ds:schemaRef ds:uri="Microsoft.SharePoint.Taxonomy.ContentTypeSync"/>
  </ds:schemaRefs>
</ds:datastoreItem>
</file>

<file path=customXml/itemProps13.xml><?xml version="1.0" encoding="utf-8"?>
<ds:datastoreItem xmlns:ds="http://schemas.openxmlformats.org/officeDocument/2006/customXml" ds:itemID="{22765F24-69D7-4EB4-9ECA-F26D63D18135}">
  <ds:schemaRefs/>
</ds:datastoreItem>
</file>

<file path=customXml/itemProps14.xml><?xml version="1.0" encoding="utf-8"?>
<ds:datastoreItem xmlns:ds="http://schemas.openxmlformats.org/officeDocument/2006/customXml" ds:itemID="{136693E6-AADA-4B02-B9D1-A5E6281C7FA8}">
  <ds:schemaRefs/>
</ds:datastoreItem>
</file>

<file path=customXml/itemProps15.xml><?xml version="1.0" encoding="utf-8"?>
<ds:datastoreItem xmlns:ds="http://schemas.openxmlformats.org/officeDocument/2006/customXml" ds:itemID="{BC6D5432-626D-4296-82DD-0044E0523E07}">
  <ds:schemaRefs/>
</ds:datastoreItem>
</file>

<file path=customXml/itemProps16.xml><?xml version="1.0" encoding="utf-8"?>
<ds:datastoreItem xmlns:ds="http://schemas.openxmlformats.org/officeDocument/2006/customXml" ds:itemID="{EBA78388-3863-4D99-BCC5-ECEE06972DF6}">
  <ds:schemaRefs/>
</ds:datastoreItem>
</file>

<file path=customXml/itemProps2.xml><?xml version="1.0" encoding="utf-8"?>
<ds:datastoreItem xmlns:ds="http://schemas.openxmlformats.org/officeDocument/2006/customXml" ds:itemID="{F9BE15A6-0C4D-47C6-9DF4-1E838FFC80CD}">
  <ds:schemaRefs/>
</ds:datastoreItem>
</file>

<file path=customXml/itemProps3.xml><?xml version="1.0" encoding="utf-8"?>
<ds:datastoreItem xmlns:ds="http://schemas.openxmlformats.org/officeDocument/2006/customXml" ds:itemID="{B741A65E-C003-443C-AA98-731A473796BC}">
  <ds:schemaRefs/>
</ds:datastoreItem>
</file>

<file path=customXml/itemProps4.xml><?xml version="1.0" encoding="utf-8"?>
<ds:datastoreItem xmlns:ds="http://schemas.openxmlformats.org/officeDocument/2006/customXml" ds:itemID="{44F625E6-295B-4A0E-A7B5-260C9627CC4E}">
  <ds:schemaRefs>
    <ds:schemaRef ds:uri="http://schemas.microsoft.com/sharepoint/v3/contenttype/forms"/>
  </ds:schemaRefs>
</ds:datastoreItem>
</file>

<file path=customXml/itemProps5.xml><?xml version="1.0" encoding="utf-8"?>
<ds:datastoreItem xmlns:ds="http://schemas.openxmlformats.org/officeDocument/2006/customXml" ds:itemID="{AC738E21-BA52-42E6-97A4-7260DE309A13}">
  <ds:schemaRefs/>
</ds:datastoreItem>
</file>

<file path=customXml/itemProps6.xml><?xml version="1.0" encoding="utf-8"?>
<ds:datastoreItem xmlns:ds="http://schemas.openxmlformats.org/officeDocument/2006/customXml" ds:itemID="{B5694195-1295-410D-BFF8-EC588C7118E7}">
  <ds:schemaRefs/>
</ds:datastoreItem>
</file>

<file path=customXml/itemProps7.xml><?xml version="1.0" encoding="utf-8"?>
<ds:datastoreItem xmlns:ds="http://schemas.openxmlformats.org/officeDocument/2006/customXml" ds:itemID="{66622CFC-7107-4C65-A6DE-F7804E3FF57A}">
  <ds:schemaRefs>
    <ds:schemaRef ds:uri="5bf808be-eeb4-4016-a9f3-5de4be9671b5"/>
    <ds:schemaRef ds:uri="b61bb807-fcb9-4a2c-8d43-b34758bf297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8.xml><?xml version="1.0" encoding="utf-8"?>
<ds:datastoreItem xmlns:ds="http://schemas.openxmlformats.org/officeDocument/2006/customXml" ds:itemID="{7CC5CF17-503F-49A2-B4A6-C6AE4C023BEB}">
  <ds:schemaRefs/>
</ds:datastoreItem>
</file>

<file path=customXml/itemProps9.xml><?xml version="1.0" encoding="utf-8"?>
<ds:datastoreItem xmlns:ds="http://schemas.openxmlformats.org/officeDocument/2006/customXml" ds:itemID="{08FC89C9-94A0-4678-BAE2-10A891E065B1}">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26</Slides>
  <Notes>13</Notes>
  <HiddenSlides>0</HiddenSlide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Theme B - Dewberry</vt:lpstr>
      <vt:lpstr>PowerPoint Presentation</vt:lpstr>
      <vt:lpstr>Agenda </vt:lpstr>
      <vt:lpstr>What is Resilience? </vt:lpstr>
      <vt:lpstr>PowerPoint Presentation</vt:lpstr>
      <vt:lpstr>Turning Knowledge into Action </vt:lpstr>
      <vt:lpstr>Roadmap to Resilience</vt:lpstr>
      <vt:lpstr>Building Resilience through Risk Informed Decision Making</vt:lpstr>
      <vt:lpstr>PowerPoint Presentation</vt:lpstr>
      <vt:lpstr>PowerPoint Presentation</vt:lpstr>
      <vt:lpstr>Exposure Methodology Highlights</vt:lpstr>
      <vt:lpstr>Case Study – Data into Action</vt:lpstr>
      <vt:lpstr>Risk Metrics</vt:lpstr>
      <vt:lpstr>PowerPoint Presentation</vt:lpstr>
      <vt:lpstr>Overview </vt:lpstr>
      <vt:lpstr>Five Pilot Sites</vt:lpstr>
      <vt:lpstr>Improved Flood Modeling</vt:lpstr>
      <vt:lpstr>Asset-Specific (Irvington Site GSP MP 143.6)  Flood Depth Probability Tables – Ex. 1</vt:lpstr>
      <vt:lpstr>Wave Effects</vt:lpstr>
      <vt:lpstr>Wave Data Development</vt:lpstr>
      <vt:lpstr>Wave Assessment: Cheesequake Creek</vt:lpstr>
      <vt:lpstr>Vulnerability Scoring</vt:lpstr>
      <vt:lpstr>Scoring Indicators – Roadways</vt:lpstr>
      <vt:lpstr>Vulnerability Scoring Results (Pilots)</vt:lpstr>
      <vt:lpstr>PowerPoint Presentation</vt:lpstr>
      <vt:lpstr>SOP Workflow</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Jersey Turnpike Authority</dc:title>
  <dc:creator>Margolis, Sara</dc:creator>
  <cp:revision>2</cp:revision>
  <dcterms:created xsi:type="dcterms:W3CDTF">2022-04-11T13:40:19Z</dcterms:created>
  <dcterms:modified xsi:type="dcterms:W3CDTF">2025-03-18T15:42:16Z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0x01010014966CDC65479E4384037374183D1EFE</vt:lpwstr>
  </property>
  <property fmtid="{D5CDD505-2E9C-101B-9397-08002B2CF9AE}" pid="3" name="MediaServiceImageTags">
    <vt:lpwstr/>
  </property>
</Properties>
</file>