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4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5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6.xml" ContentType="application/vnd.openxmlformats-officedocument.theme+xml"/>
  <Override PartName="/ppt/slideLayouts/slideLayout176.xml" ContentType="application/vnd.openxmlformats-officedocument.presentationml.slideLayout+xml"/>
  <Override PartName="/ppt/theme/theme7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4"/>
    <p:sldMasterId id="2147483785" r:id="rId5"/>
    <p:sldMasterId id="2147483811" r:id="rId6"/>
    <p:sldMasterId id="2147483843" r:id="rId7"/>
    <p:sldMasterId id="2147483905" r:id="rId8"/>
    <p:sldMasterId id="2147483920" r:id="rId9"/>
    <p:sldMasterId id="2147483947" r:id="rId10"/>
    <p:sldMasterId id="2147483951" r:id="rId11"/>
  </p:sldMasterIdLst>
  <p:notesMasterIdLst>
    <p:notesMasterId r:id="rId20"/>
  </p:notesMasterIdLst>
  <p:sldIdLst>
    <p:sldId id="296" r:id="rId12"/>
    <p:sldId id="476" r:id="rId13"/>
    <p:sldId id="2147474586" r:id="rId14"/>
    <p:sldId id="2147474583" r:id="rId15"/>
    <p:sldId id="2147474588" r:id="rId16"/>
    <p:sldId id="2147474587" r:id="rId17"/>
    <p:sldId id="2147474584" r:id="rId18"/>
    <p:sldId id="3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38DA228F-5E16-1546-8BBF-1F970419CF10}">
          <p14:sldIdLst>
            <p14:sldId id="296"/>
            <p14:sldId id="476"/>
            <p14:sldId id="2147474586"/>
            <p14:sldId id="2147474583"/>
            <p14:sldId id="2147474588"/>
            <p14:sldId id="2147474587"/>
            <p14:sldId id="2147474584"/>
            <p14:sldId id="3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C5623F-39FB-10E7-605C-6A06ECB311CE}" name="Morley, Lauren" initials="ML" userId="S::MorleyL@bv.com::13d6355c-934f-4d03-9fdc-723e39fe66e7" providerId="AD"/>
  <p188:author id="{7F9DD6A0-9A42-F0F5-BD67-47E7215711D0}" name="Miskiman, Alison" initials="MA" userId="S::MiskimanAM@bv.com::53934e5a-9737-4514-9319-c39a948b120e" providerId="AD"/>
  <p188:author id="{AD2727B2-EDB5-7AFC-EC63-B19CE0E15D4B}" name="Crane, Melissa" initials="CM" userId="S::cranemm@bv.com::0c9f998b-4c44-4bf8-b043-84db3edc41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E93"/>
    <a:srgbClr val="323232"/>
    <a:srgbClr val="FF4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E6A825-5D30-41EE-92BF-67CCE83F2FF3}" v="21" dt="2025-03-14T17:25:33.532"/>
    <p1510:client id="{A8FA3B9F-DAF5-4126-8CA7-ECA178861A81}" v="20" dt="2025-03-14T21:01:27.2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26" autoAdjust="0"/>
  </p:normalViewPr>
  <p:slideViewPr>
    <p:cSldViewPr snapToGrid="0">
      <p:cViewPr varScale="1">
        <p:scale>
          <a:sx n="83" d="100"/>
          <a:sy n="83" d="100"/>
        </p:scale>
        <p:origin x="114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skiman, Alison" userId="53934e5a-9737-4514-9319-c39a948b120e" providerId="ADAL" clId="{7AE6A825-5D30-41EE-92BF-67CCE83F2FF3}"/>
    <pc:docChg chg="undo custSel addSld delSld modSld sldOrd delMainMaster addSection delSection modSection">
      <pc:chgData name="Miskiman, Alison" userId="53934e5a-9737-4514-9319-c39a948b120e" providerId="ADAL" clId="{7AE6A825-5D30-41EE-92BF-67CCE83F2FF3}" dt="2025-03-14T17:26:03.516" v="3116" actId="2696"/>
      <pc:docMkLst>
        <pc:docMk/>
      </pc:docMkLst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4278913315" sldId="260"/>
        </pc:sldMkLst>
      </pc:sldChg>
      <pc:sldChg chg="del">
        <pc:chgData name="Miskiman, Alison" userId="53934e5a-9737-4514-9319-c39a948b120e" providerId="ADAL" clId="{7AE6A825-5D30-41EE-92BF-67CCE83F2FF3}" dt="2025-03-14T16:26:55.175" v="233" actId="2696"/>
        <pc:sldMkLst>
          <pc:docMk/>
          <pc:sldMk cId="0" sldId="263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955846871" sldId="283"/>
        </pc:sldMkLst>
      </pc:sldChg>
      <pc:sldChg chg="modSp mod">
        <pc:chgData name="Miskiman, Alison" userId="53934e5a-9737-4514-9319-c39a948b120e" providerId="ADAL" clId="{7AE6A825-5D30-41EE-92BF-67CCE83F2FF3}" dt="2025-03-14T16:37:34.740" v="460" actId="6549"/>
        <pc:sldMkLst>
          <pc:docMk/>
          <pc:sldMk cId="1530073120" sldId="296"/>
        </pc:sldMkLst>
        <pc:spChg chg="mod">
          <ac:chgData name="Miskiman, Alison" userId="53934e5a-9737-4514-9319-c39a948b120e" providerId="ADAL" clId="{7AE6A825-5D30-41EE-92BF-67CCE83F2FF3}" dt="2025-03-14T16:26:41.318" v="229" actId="20577"/>
          <ac:spMkLst>
            <pc:docMk/>
            <pc:sldMk cId="1530073120" sldId="296"/>
            <ac:spMk id="2" creationId="{95D249F3-A1D2-9ED5-DD37-53214B82C32C}"/>
          </ac:spMkLst>
        </pc:spChg>
        <pc:spChg chg="mod">
          <ac:chgData name="Miskiman, Alison" userId="53934e5a-9737-4514-9319-c39a948b120e" providerId="ADAL" clId="{7AE6A825-5D30-41EE-92BF-67CCE83F2FF3}" dt="2025-03-14T16:37:34.740" v="460" actId="6549"/>
          <ac:spMkLst>
            <pc:docMk/>
            <pc:sldMk cId="1530073120" sldId="296"/>
            <ac:spMk id="3" creationId="{1C6C2662-A37C-88A2-7D78-5A00B501F5B2}"/>
          </ac:spMkLst>
        </pc:spChg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410830899" sldId="315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288324680" sldId="326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1054892296" sldId="327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1140510380" sldId="344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3604517447" sldId="361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4129061596" sldId="383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3954522321" sldId="417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2913718852" sldId="431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22122339" sldId="472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196255363" sldId="477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3853233769" sldId="959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2683159304" sldId="960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4152511956" sldId="970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3078304961" sldId="984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2449558526" sldId="2683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2673967949" sldId="4288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1662103749" sldId="12564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4230834958" sldId="2076137699"/>
        </pc:sldMkLst>
      </pc:sldChg>
      <pc:sldChg chg="addSp delSp modSp mod modNotesTx">
        <pc:chgData name="Miskiman, Alison" userId="53934e5a-9737-4514-9319-c39a948b120e" providerId="ADAL" clId="{7AE6A825-5D30-41EE-92BF-67CCE83F2FF3}" dt="2025-03-14T17:24:11.536" v="3004" actId="14100"/>
        <pc:sldMkLst>
          <pc:docMk/>
          <pc:sldMk cId="1142428763" sldId="2145706894"/>
        </pc:sldMkLst>
        <pc:spChg chg="del">
          <ac:chgData name="Miskiman, Alison" userId="53934e5a-9737-4514-9319-c39a948b120e" providerId="ADAL" clId="{7AE6A825-5D30-41EE-92BF-67CCE83F2FF3}" dt="2025-03-14T16:46:59.531" v="734" actId="478"/>
          <ac:spMkLst>
            <pc:docMk/>
            <pc:sldMk cId="1142428763" sldId="2145706894"/>
            <ac:spMk id="2" creationId="{29750936-AD51-80AE-1EBD-CAEFAB2F9CE1}"/>
          </ac:spMkLst>
        </pc:spChg>
        <pc:spChg chg="mod">
          <ac:chgData name="Miskiman, Alison" userId="53934e5a-9737-4514-9319-c39a948b120e" providerId="ADAL" clId="{7AE6A825-5D30-41EE-92BF-67CCE83F2FF3}" dt="2025-03-14T16:53:12.875" v="1157" actId="20577"/>
          <ac:spMkLst>
            <pc:docMk/>
            <pc:sldMk cId="1142428763" sldId="2145706894"/>
            <ac:spMk id="4" creationId="{628F158C-0476-D792-507C-45E5F225D21D}"/>
          </ac:spMkLst>
        </pc:spChg>
        <pc:spChg chg="add del mod">
          <ac:chgData name="Miskiman, Alison" userId="53934e5a-9737-4514-9319-c39a948b120e" providerId="ADAL" clId="{7AE6A825-5D30-41EE-92BF-67CCE83F2FF3}" dt="2025-03-14T16:47:02.051" v="735" actId="478"/>
          <ac:spMkLst>
            <pc:docMk/>
            <pc:sldMk cId="1142428763" sldId="2145706894"/>
            <ac:spMk id="6" creationId="{259621ED-CECC-19F4-B69B-75495A073DF4}"/>
          </ac:spMkLst>
        </pc:spChg>
        <pc:spChg chg="del">
          <ac:chgData name="Miskiman, Alison" userId="53934e5a-9737-4514-9319-c39a948b120e" providerId="ADAL" clId="{7AE6A825-5D30-41EE-92BF-67CCE83F2FF3}" dt="2025-03-14T17:23:53.949" v="2998" actId="478"/>
          <ac:spMkLst>
            <pc:docMk/>
            <pc:sldMk cId="1142428763" sldId="2145706894"/>
            <ac:spMk id="23" creationId="{B60BB8D8-0F45-6687-CAF7-38DA5F173A8B}"/>
          </ac:spMkLst>
        </pc:spChg>
        <pc:grpChg chg="del">
          <ac:chgData name="Miskiman, Alison" userId="53934e5a-9737-4514-9319-c39a948b120e" providerId="ADAL" clId="{7AE6A825-5D30-41EE-92BF-67CCE83F2FF3}" dt="2025-03-14T16:47:02.767" v="736" actId="478"/>
          <ac:grpSpMkLst>
            <pc:docMk/>
            <pc:sldMk cId="1142428763" sldId="2145706894"/>
            <ac:grpSpMk id="42" creationId="{98FB1C64-F579-602F-37E5-222308B4B3D2}"/>
          </ac:grpSpMkLst>
        </pc:grpChg>
        <pc:picChg chg="mod">
          <ac:chgData name="Miskiman, Alison" userId="53934e5a-9737-4514-9319-c39a948b120e" providerId="ADAL" clId="{7AE6A825-5D30-41EE-92BF-67CCE83F2FF3}" dt="2025-03-14T17:24:11.536" v="3004" actId="14100"/>
          <ac:picMkLst>
            <pc:docMk/>
            <pc:sldMk cId="1142428763" sldId="2145706894"/>
            <ac:picMk id="5" creationId="{163BB8D2-7891-805D-FE7A-682E8056382B}"/>
          </ac:picMkLst>
        </pc:picChg>
        <pc:picChg chg="del mod">
          <ac:chgData name="Miskiman, Alison" userId="53934e5a-9737-4514-9319-c39a948b120e" providerId="ADAL" clId="{7AE6A825-5D30-41EE-92BF-67CCE83F2FF3}" dt="2025-03-14T17:24:01.380" v="3000" actId="478"/>
          <ac:picMkLst>
            <pc:docMk/>
            <pc:sldMk cId="1142428763" sldId="2145706894"/>
            <ac:picMk id="8" creationId="{1D530971-9F86-8049-522A-4806E6F2050D}"/>
          </ac:picMkLst>
        </pc:picChg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4148906435" sldId="2145706930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2181989511" sldId="2145706941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4131675815" sldId="2145706942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1548583327" sldId="2145706943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910110927" sldId="2145706944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2820105361" sldId="2145706948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1152738530" sldId="2145706949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982454460" sldId="2145706950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819860906" sldId="2145706952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3327062339" sldId="2145706955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2556668501" sldId="2145706962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105261465" sldId="2145706964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1167020501" sldId="2145706965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4101214867" sldId="2145706968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3171015192" sldId="2145706971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1101828965" sldId="2145706973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986887936" sldId="2147137393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2112283376" sldId="2147137395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277091731" sldId="2147137397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4022078431" sldId="2147137399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045467189" sldId="2147137400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189122860" sldId="2147137404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882191153" sldId="2147137406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1442626351" sldId="2147137407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446847685" sldId="2147137424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2410998394" sldId="2147137458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284062184" sldId="2147137462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778642652" sldId="2147137463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017241163" sldId="2147137475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981223906" sldId="2147137476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2150657361" sldId="2147137477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825402925" sldId="2147137478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432949682" sldId="2147137479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4231659877" sldId="2147474555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4152399837" sldId="2147474560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422102855" sldId="2147474561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2750660320" sldId="2147474562"/>
        </pc:sldMkLst>
      </pc:sldChg>
      <pc:sldChg chg="del">
        <pc:chgData name="Miskiman, Alison" userId="53934e5a-9737-4514-9319-c39a948b120e" providerId="ADAL" clId="{7AE6A825-5D30-41EE-92BF-67CCE83F2FF3}" dt="2025-03-14T16:38:11.969" v="463" actId="2696"/>
        <pc:sldMkLst>
          <pc:docMk/>
          <pc:sldMk cId="2758842320" sldId="2147474563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2941027149" sldId="2147474564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394224498" sldId="2147474566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2063367881" sldId="2147474567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1884180358" sldId="2147474569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3576347819" sldId="2147474570"/>
        </pc:sldMkLst>
      </pc:sldChg>
      <pc:sldChg chg="del">
        <pc:chgData name="Miskiman, Alison" userId="53934e5a-9737-4514-9319-c39a948b120e" providerId="ADAL" clId="{7AE6A825-5D30-41EE-92BF-67CCE83F2FF3}" dt="2025-03-14T17:25:04.553" v="3091" actId="2696"/>
        <pc:sldMkLst>
          <pc:docMk/>
          <pc:sldMk cId="464592456" sldId="2147474571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2802832364" sldId="2147474572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969885063" sldId="2147474573"/>
        </pc:sldMkLst>
      </pc:sldChg>
      <pc:sldChg chg="del ord">
        <pc:chgData name="Miskiman, Alison" userId="53934e5a-9737-4514-9319-c39a948b120e" providerId="ADAL" clId="{7AE6A825-5D30-41EE-92BF-67CCE83F2FF3}" dt="2025-03-14T16:27:08.949" v="236" actId="2696"/>
        <pc:sldMkLst>
          <pc:docMk/>
          <pc:sldMk cId="1406603561" sldId="2147474576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1164109977" sldId="2147474578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1897637560" sldId="2147474579"/>
        </pc:sldMkLst>
      </pc:sldChg>
      <pc:sldChg chg="del ord">
        <pc:chgData name="Miskiman, Alison" userId="53934e5a-9737-4514-9319-c39a948b120e" providerId="ADAL" clId="{7AE6A825-5D30-41EE-92BF-67CCE83F2FF3}" dt="2025-03-14T17:25:04.553" v="3091" actId="2696"/>
        <pc:sldMkLst>
          <pc:docMk/>
          <pc:sldMk cId="92052107" sldId="2147474580"/>
        </pc:sldMkLst>
      </pc:sldChg>
      <pc:sldChg chg="new del">
        <pc:chgData name="Miskiman, Alison" userId="53934e5a-9737-4514-9319-c39a948b120e" providerId="ADAL" clId="{7AE6A825-5D30-41EE-92BF-67CCE83F2FF3}" dt="2025-03-14T16:38:28.508" v="468" actId="680"/>
        <pc:sldMkLst>
          <pc:docMk/>
          <pc:sldMk cId="2796260393" sldId="2147474581"/>
        </pc:sldMkLst>
      </pc:sldChg>
      <pc:sldChg chg="modSp new del mod ord">
        <pc:chgData name="Miskiman, Alison" userId="53934e5a-9737-4514-9319-c39a948b120e" providerId="ADAL" clId="{7AE6A825-5D30-41EE-92BF-67CCE83F2FF3}" dt="2025-03-14T16:41:36.605" v="504" actId="2696"/>
        <pc:sldMkLst>
          <pc:docMk/>
          <pc:sldMk cId="4010286176" sldId="2147474581"/>
        </pc:sldMkLst>
        <pc:spChg chg="mod">
          <ac:chgData name="Miskiman, Alison" userId="53934e5a-9737-4514-9319-c39a948b120e" providerId="ADAL" clId="{7AE6A825-5D30-41EE-92BF-67CCE83F2FF3}" dt="2025-03-14T16:38:49.249" v="484" actId="20577"/>
          <ac:spMkLst>
            <pc:docMk/>
            <pc:sldMk cId="4010286176" sldId="2147474581"/>
            <ac:spMk id="2" creationId="{CF7E724F-716A-3800-6DC3-FAFE53B5A996}"/>
          </ac:spMkLst>
        </pc:spChg>
        <pc:spChg chg="mod">
          <ac:chgData name="Miskiman, Alison" userId="53934e5a-9737-4514-9319-c39a948b120e" providerId="ADAL" clId="{7AE6A825-5D30-41EE-92BF-67CCE83F2FF3}" dt="2025-03-14T16:40:30.441" v="495" actId="1076"/>
          <ac:spMkLst>
            <pc:docMk/>
            <pc:sldMk cId="4010286176" sldId="2147474581"/>
            <ac:spMk id="3" creationId="{452BCF64-C9C7-1BB3-CD11-79A2808617B0}"/>
          </ac:spMkLst>
        </pc:spChg>
        <pc:spChg chg="mod">
          <ac:chgData name="Miskiman, Alison" userId="53934e5a-9737-4514-9319-c39a948b120e" providerId="ADAL" clId="{7AE6A825-5D30-41EE-92BF-67CCE83F2FF3}" dt="2025-03-14T16:39:40.392" v="494" actId="207"/>
          <ac:spMkLst>
            <pc:docMk/>
            <pc:sldMk cId="4010286176" sldId="2147474581"/>
            <ac:spMk id="5" creationId="{228E7A0F-FA05-8171-AB5A-A32C90B587D6}"/>
          </ac:spMkLst>
        </pc:spChg>
      </pc:sldChg>
      <pc:sldChg chg="new del">
        <pc:chgData name="Miskiman, Alison" userId="53934e5a-9737-4514-9319-c39a948b120e" providerId="ADAL" clId="{7AE6A825-5D30-41EE-92BF-67CCE83F2FF3}" dt="2025-03-14T16:41:32.434" v="502" actId="2696"/>
        <pc:sldMkLst>
          <pc:docMk/>
          <pc:sldMk cId="327653236" sldId="2147474582"/>
        </pc:sldMkLst>
      </pc:sldChg>
      <pc:sldChg chg="modSp add mod ord modNotesTx">
        <pc:chgData name="Miskiman, Alison" userId="53934e5a-9737-4514-9319-c39a948b120e" providerId="ADAL" clId="{7AE6A825-5D30-41EE-92BF-67CCE83F2FF3}" dt="2025-03-14T17:24:51.642" v="3090" actId="20577"/>
        <pc:sldMkLst>
          <pc:docMk/>
          <pc:sldMk cId="2013840508" sldId="2147474583"/>
        </pc:sldMkLst>
        <pc:spChg chg="mod">
          <ac:chgData name="Miskiman, Alison" userId="53934e5a-9737-4514-9319-c39a948b120e" providerId="ADAL" clId="{7AE6A825-5D30-41EE-92BF-67CCE83F2FF3}" dt="2025-03-14T16:42:57.945" v="673" actId="20577"/>
          <ac:spMkLst>
            <pc:docMk/>
            <pc:sldMk cId="2013840508" sldId="2147474583"/>
            <ac:spMk id="2" creationId="{CF7E724F-716A-3800-6DC3-FAFE53B5A996}"/>
          </ac:spMkLst>
        </pc:spChg>
        <pc:spChg chg="mod">
          <ac:chgData name="Miskiman, Alison" userId="53934e5a-9737-4514-9319-c39a948b120e" providerId="ADAL" clId="{7AE6A825-5D30-41EE-92BF-67CCE83F2FF3}" dt="2025-03-14T16:44:07.071" v="710" actId="20577"/>
          <ac:spMkLst>
            <pc:docMk/>
            <pc:sldMk cId="2013840508" sldId="2147474583"/>
            <ac:spMk id="3" creationId="{452BCF64-C9C7-1BB3-CD11-79A2808617B0}"/>
          </ac:spMkLst>
        </pc:spChg>
      </pc:sldChg>
      <pc:sldChg chg="addSp delSp modSp new mod modNotesTx">
        <pc:chgData name="Miskiman, Alison" userId="53934e5a-9737-4514-9319-c39a948b120e" providerId="ADAL" clId="{7AE6A825-5D30-41EE-92BF-67CCE83F2FF3}" dt="2025-03-14T17:25:59.417" v="3115"/>
        <pc:sldMkLst>
          <pc:docMk/>
          <pc:sldMk cId="1410358123" sldId="2147474584"/>
        </pc:sldMkLst>
        <pc:spChg chg="mod">
          <ac:chgData name="Miskiman, Alison" userId="53934e5a-9737-4514-9319-c39a948b120e" providerId="ADAL" clId="{7AE6A825-5D30-41EE-92BF-67CCE83F2FF3}" dt="2025-03-14T17:20:23.157" v="2733" actId="20577"/>
          <ac:spMkLst>
            <pc:docMk/>
            <pc:sldMk cId="1410358123" sldId="2147474584"/>
            <ac:spMk id="2" creationId="{F6EA0255-8934-1866-68AD-D9C6C581C52C}"/>
          </ac:spMkLst>
        </pc:spChg>
        <pc:spChg chg="del">
          <ac:chgData name="Miskiman, Alison" userId="53934e5a-9737-4514-9319-c39a948b120e" providerId="ADAL" clId="{7AE6A825-5D30-41EE-92BF-67CCE83F2FF3}" dt="2025-03-14T16:42:20.890" v="573" actId="478"/>
          <ac:spMkLst>
            <pc:docMk/>
            <pc:sldMk cId="1410358123" sldId="2147474584"/>
            <ac:spMk id="3" creationId="{493EE442-6155-DEE0-BED4-342254E2A3F9}"/>
          </ac:spMkLst>
        </pc:spChg>
        <pc:spChg chg="del">
          <ac:chgData name="Miskiman, Alison" userId="53934e5a-9737-4514-9319-c39a948b120e" providerId="ADAL" clId="{7AE6A825-5D30-41EE-92BF-67CCE83F2FF3}" dt="2025-03-14T16:42:19.885" v="572" actId="478"/>
          <ac:spMkLst>
            <pc:docMk/>
            <pc:sldMk cId="1410358123" sldId="2147474584"/>
            <ac:spMk id="5" creationId="{1B2D34B0-DD9B-19BE-0E7C-59E5D7FA530D}"/>
          </ac:spMkLst>
        </pc:spChg>
        <pc:picChg chg="add mod">
          <ac:chgData name="Miskiman, Alison" userId="53934e5a-9737-4514-9319-c39a948b120e" providerId="ADAL" clId="{7AE6A825-5D30-41EE-92BF-67CCE83F2FF3}" dt="2025-03-14T16:42:28.786" v="576" actId="1076"/>
          <ac:picMkLst>
            <pc:docMk/>
            <pc:sldMk cId="1410358123" sldId="2147474584"/>
            <ac:picMk id="6" creationId="{973B759D-A559-EE56-82A2-BE6FBE24E3EA}"/>
          </ac:picMkLst>
        </pc:picChg>
      </pc:sldChg>
      <pc:sldChg chg="addSp delSp modSp new del mod modClrScheme chgLayout modNotesTx">
        <pc:chgData name="Miskiman, Alison" userId="53934e5a-9737-4514-9319-c39a948b120e" providerId="ADAL" clId="{7AE6A825-5D30-41EE-92BF-67CCE83F2FF3}" dt="2025-03-14T16:48:41.388" v="743" actId="2696"/>
        <pc:sldMkLst>
          <pc:docMk/>
          <pc:sldMk cId="131532844" sldId="2147474585"/>
        </pc:sldMkLst>
        <pc:spChg chg="del">
          <ac:chgData name="Miskiman, Alison" userId="53934e5a-9737-4514-9319-c39a948b120e" providerId="ADAL" clId="{7AE6A825-5D30-41EE-92BF-67CCE83F2FF3}" dt="2025-03-14T16:45:15.806" v="722" actId="26606"/>
          <ac:spMkLst>
            <pc:docMk/>
            <pc:sldMk cId="131532844" sldId="2147474585"/>
            <ac:spMk id="2" creationId="{213ACC2D-2BFA-9946-0997-DB0A0B9E69DB}"/>
          </ac:spMkLst>
        </pc:spChg>
        <pc:spChg chg="del">
          <ac:chgData name="Miskiman, Alison" userId="53934e5a-9737-4514-9319-c39a948b120e" providerId="ADAL" clId="{7AE6A825-5D30-41EE-92BF-67CCE83F2FF3}" dt="2025-03-14T16:44:43.563" v="713" actId="478"/>
          <ac:spMkLst>
            <pc:docMk/>
            <pc:sldMk cId="131532844" sldId="2147474585"/>
            <ac:spMk id="3" creationId="{9F8CD083-B31B-B64A-51FB-5BC90B34D086}"/>
          </ac:spMkLst>
        </pc:spChg>
        <pc:spChg chg="mod ord">
          <ac:chgData name="Miskiman, Alison" userId="53934e5a-9737-4514-9319-c39a948b120e" providerId="ADAL" clId="{7AE6A825-5D30-41EE-92BF-67CCE83F2FF3}" dt="2025-03-14T16:45:15.806" v="722" actId="26606"/>
          <ac:spMkLst>
            <pc:docMk/>
            <pc:sldMk cId="131532844" sldId="2147474585"/>
            <ac:spMk id="4" creationId="{4D2B3B83-09C7-5A68-9C4A-817DF74A2B5C}"/>
          </ac:spMkLst>
        </pc:spChg>
        <pc:spChg chg="del">
          <ac:chgData name="Miskiman, Alison" userId="53934e5a-9737-4514-9319-c39a948b120e" providerId="ADAL" clId="{7AE6A825-5D30-41EE-92BF-67CCE83F2FF3}" dt="2025-03-14T16:45:15.806" v="722" actId="26606"/>
          <ac:spMkLst>
            <pc:docMk/>
            <pc:sldMk cId="131532844" sldId="2147474585"/>
            <ac:spMk id="5" creationId="{3E3B05DD-D210-5781-1247-27035C0AEF6A}"/>
          </ac:spMkLst>
        </pc:spChg>
        <pc:spChg chg="add del mod">
          <ac:chgData name="Miskiman, Alison" userId="53934e5a-9737-4514-9319-c39a948b120e" providerId="ADAL" clId="{7AE6A825-5D30-41EE-92BF-67CCE83F2FF3}" dt="2025-03-14T16:45:27.748" v="724"/>
          <ac:spMkLst>
            <pc:docMk/>
            <pc:sldMk cId="131532844" sldId="2147474585"/>
            <ac:spMk id="8" creationId="{03E76201-2010-49AA-8BAF-413BD05AFF9A}"/>
          </ac:spMkLst>
        </pc:spChg>
        <pc:spChg chg="add mod">
          <ac:chgData name="Miskiman, Alison" userId="53934e5a-9737-4514-9319-c39a948b120e" providerId="ADAL" clId="{7AE6A825-5D30-41EE-92BF-67CCE83F2FF3}" dt="2025-03-14T16:45:15.806" v="722" actId="26606"/>
          <ac:spMkLst>
            <pc:docMk/>
            <pc:sldMk cId="131532844" sldId="2147474585"/>
            <ac:spMk id="12" creationId="{3AA816BD-0328-85BC-1188-596C6005F502}"/>
          </ac:spMkLst>
        </pc:spChg>
        <pc:picChg chg="add del mod">
          <ac:chgData name="Miskiman, Alison" userId="53934e5a-9737-4514-9319-c39a948b120e" providerId="ADAL" clId="{7AE6A825-5D30-41EE-92BF-67CCE83F2FF3}" dt="2025-03-14T16:44:55.305" v="717"/>
          <ac:picMkLst>
            <pc:docMk/>
            <pc:sldMk cId="131532844" sldId="2147474585"/>
            <ac:picMk id="6" creationId="{57D8FB49-3BCC-0BA7-CA90-D6E70CB762DD}"/>
          </ac:picMkLst>
        </pc:picChg>
        <pc:picChg chg="add del mod">
          <ac:chgData name="Miskiman, Alison" userId="53934e5a-9737-4514-9319-c39a948b120e" providerId="ADAL" clId="{7AE6A825-5D30-41EE-92BF-67CCE83F2FF3}" dt="2025-03-14T16:45:34.777" v="725" actId="478"/>
          <ac:picMkLst>
            <pc:docMk/>
            <pc:sldMk cId="131532844" sldId="2147474585"/>
            <ac:picMk id="7" creationId="{AA877316-6071-5345-0832-1CFC7AE473BA}"/>
          </ac:picMkLst>
        </pc:picChg>
        <pc:picChg chg="add mod">
          <ac:chgData name="Miskiman, Alison" userId="53934e5a-9737-4514-9319-c39a948b120e" providerId="ADAL" clId="{7AE6A825-5D30-41EE-92BF-67CCE83F2FF3}" dt="2025-03-14T16:46:30.962" v="730" actId="1076"/>
          <ac:picMkLst>
            <pc:docMk/>
            <pc:sldMk cId="131532844" sldId="2147474585"/>
            <ac:picMk id="9" creationId="{22280EC3-B20E-3BC2-F185-6F429D13A9CA}"/>
          </ac:picMkLst>
        </pc:picChg>
        <pc:picChg chg="add mod">
          <ac:chgData name="Miskiman, Alison" userId="53934e5a-9737-4514-9319-c39a948b120e" providerId="ADAL" clId="{7AE6A825-5D30-41EE-92BF-67CCE83F2FF3}" dt="2025-03-14T16:46:30.962" v="730" actId="1076"/>
          <ac:picMkLst>
            <pc:docMk/>
            <pc:sldMk cId="131532844" sldId="2147474585"/>
            <ac:picMk id="10" creationId="{74D6B3C0-E0EC-DE1C-0388-9B5A04AE501D}"/>
          </ac:picMkLst>
        </pc:picChg>
      </pc:sldChg>
      <pc:sldChg chg="addSp delSp modSp new del mod modClrScheme chgLayout modNotesTx">
        <pc:chgData name="Miskiman, Alison" userId="53934e5a-9737-4514-9319-c39a948b120e" providerId="ADAL" clId="{7AE6A825-5D30-41EE-92BF-67CCE83F2FF3}" dt="2025-03-14T17:26:03.516" v="3116" actId="2696"/>
        <pc:sldMkLst>
          <pc:docMk/>
          <pc:sldMk cId="1289706345" sldId="2147474585"/>
        </pc:sldMkLst>
        <pc:spChg chg="del">
          <ac:chgData name="Miskiman, Alison" userId="53934e5a-9737-4514-9319-c39a948b120e" providerId="ADAL" clId="{7AE6A825-5D30-41EE-92BF-67CCE83F2FF3}" dt="2025-03-14T17:22:14.693" v="2989" actId="26606"/>
          <ac:spMkLst>
            <pc:docMk/>
            <pc:sldMk cId="1289706345" sldId="2147474585"/>
            <ac:spMk id="2" creationId="{7F3CEDA1-673F-DABF-9E6F-D39E7FC30406}"/>
          </ac:spMkLst>
        </pc:spChg>
        <pc:spChg chg="mod ord">
          <ac:chgData name="Miskiman, Alison" userId="53934e5a-9737-4514-9319-c39a948b120e" providerId="ADAL" clId="{7AE6A825-5D30-41EE-92BF-67CCE83F2FF3}" dt="2025-03-14T17:22:30.161" v="2996" actId="14100"/>
          <ac:spMkLst>
            <pc:docMk/>
            <pc:sldMk cId="1289706345" sldId="2147474585"/>
            <ac:spMk id="3" creationId="{21A08DE2-4E97-6421-0112-8B494E1CBDFD}"/>
          </ac:spMkLst>
        </pc:spChg>
        <pc:spChg chg="mod ord">
          <ac:chgData name="Miskiman, Alison" userId="53934e5a-9737-4514-9319-c39a948b120e" providerId="ADAL" clId="{7AE6A825-5D30-41EE-92BF-67CCE83F2FF3}" dt="2025-03-14T17:22:14.693" v="2989" actId="26606"/>
          <ac:spMkLst>
            <pc:docMk/>
            <pc:sldMk cId="1289706345" sldId="2147474585"/>
            <ac:spMk id="4" creationId="{BE2A11ED-7263-C3C2-5738-3D512543FD0A}"/>
          </ac:spMkLst>
        </pc:spChg>
        <pc:spChg chg="del">
          <ac:chgData name="Miskiman, Alison" userId="53934e5a-9737-4514-9319-c39a948b120e" providerId="ADAL" clId="{7AE6A825-5D30-41EE-92BF-67CCE83F2FF3}" dt="2025-03-14T17:22:14.693" v="2989" actId="26606"/>
          <ac:spMkLst>
            <pc:docMk/>
            <pc:sldMk cId="1289706345" sldId="2147474585"/>
            <ac:spMk id="5" creationId="{2E6D134E-7065-6E3D-9585-1253D9762FE3}"/>
          </ac:spMkLst>
        </pc:spChg>
        <pc:picChg chg="add mod">
          <ac:chgData name="Miskiman, Alison" userId="53934e5a-9737-4514-9319-c39a948b120e" providerId="ADAL" clId="{7AE6A825-5D30-41EE-92BF-67CCE83F2FF3}" dt="2025-03-14T17:22:14.693" v="2989" actId="26606"/>
          <ac:picMkLst>
            <pc:docMk/>
            <pc:sldMk cId="1289706345" sldId="2147474585"/>
            <ac:picMk id="1026" creationId="{E05F1991-AFAD-F195-DD71-A0E15C63A015}"/>
          </ac:picMkLst>
        </pc:picChg>
      </pc:sldChg>
      <pc:sldChg chg="addSp delSp modSp new mod ord modNotesTx">
        <pc:chgData name="Miskiman, Alison" userId="53934e5a-9737-4514-9319-c39a948b120e" providerId="ADAL" clId="{7AE6A825-5D30-41EE-92BF-67CCE83F2FF3}" dt="2025-03-14T16:59:03.229" v="1836" actId="5793"/>
        <pc:sldMkLst>
          <pc:docMk/>
          <pc:sldMk cId="1016581414" sldId="2147474586"/>
        </pc:sldMkLst>
        <pc:spChg chg="mod">
          <ac:chgData name="Miskiman, Alison" userId="53934e5a-9737-4514-9319-c39a948b120e" providerId="ADAL" clId="{7AE6A825-5D30-41EE-92BF-67CCE83F2FF3}" dt="2025-03-14T16:56:07.769" v="1201" actId="20577"/>
          <ac:spMkLst>
            <pc:docMk/>
            <pc:sldMk cId="1016581414" sldId="2147474586"/>
            <ac:spMk id="2" creationId="{C3C3C94E-55AF-DD86-9D85-3658045010D3}"/>
          </ac:spMkLst>
        </pc:spChg>
        <pc:spChg chg="del">
          <ac:chgData name="Miskiman, Alison" userId="53934e5a-9737-4514-9319-c39a948b120e" providerId="ADAL" clId="{7AE6A825-5D30-41EE-92BF-67CCE83F2FF3}" dt="2025-03-14T16:55:52.524" v="1164" actId="22"/>
          <ac:spMkLst>
            <pc:docMk/>
            <pc:sldMk cId="1016581414" sldId="2147474586"/>
            <ac:spMk id="3" creationId="{F0892064-3C1E-35C6-BD03-C54F93FD388D}"/>
          </ac:spMkLst>
        </pc:spChg>
        <pc:spChg chg="del">
          <ac:chgData name="Miskiman, Alison" userId="53934e5a-9737-4514-9319-c39a948b120e" providerId="ADAL" clId="{7AE6A825-5D30-41EE-92BF-67CCE83F2FF3}" dt="2025-03-14T16:57:44.971" v="1546" actId="478"/>
          <ac:spMkLst>
            <pc:docMk/>
            <pc:sldMk cId="1016581414" sldId="2147474586"/>
            <ac:spMk id="5" creationId="{987D4F29-4616-2494-C49A-CBBB46B69E09}"/>
          </ac:spMkLst>
        </pc:spChg>
        <pc:picChg chg="add mod ord">
          <ac:chgData name="Miskiman, Alison" userId="53934e5a-9737-4514-9319-c39a948b120e" providerId="ADAL" clId="{7AE6A825-5D30-41EE-92BF-67CCE83F2FF3}" dt="2025-03-14T16:58:05.058" v="1554" actId="166"/>
          <ac:picMkLst>
            <pc:docMk/>
            <pc:sldMk cId="1016581414" sldId="2147474586"/>
            <ac:picMk id="7" creationId="{0521D34A-EFD6-9967-D18C-8AA89DF92F33}"/>
          </ac:picMkLst>
        </pc:picChg>
        <pc:picChg chg="add mod">
          <ac:chgData name="Miskiman, Alison" userId="53934e5a-9737-4514-9319-c39a948b120e" providerId="ADAL" clId="{7AE6A825-5D30-41EE-92BF-67CCE83F2FF3}" dt="2025-03-14T16:58:13.161" v="1555" actId="1076"/>
          <ac:picMkLst>
            <pc:docMk/>
            <pc:sldMk cId="1016581414" sldId="2147474586"/>
            <ac:picMk id="9" creationId="{DC9CFD46-5D67-556A-1208-C686E527CC84}"/>
          </ac:picMkLst>
        </pc:picChg>
      </pc:sldChg>
      <pc:sldChg chg="addSp delSp modSp new mod ord modNotesTx">
        <pc:chgData name="Miskiman, Alison" userId="53934e5a-9737-4514-9319-c39a948b120e" providerId="ADAL" clId="{7AE6A825-5D30-41EE-92BF-67CCE83F2FF3}" dt="2025-03-14T17:18:43.479" v="2498" actId="5793"/>
        <pc:sldMkLst>
          <pc:docMk/>
          <pc:sldMk cId="3388621706" sldId="2147474587"/>
        </pc:sldMkLst>
        <pc:spChg chg="mod">
          <ac:chgData name="Miskiman, Alison" userId="53934e5a-9737-4514-9319-c39a948b120e" providerId="ADAL" clId="{7AE6A825-5D30-41EE-92BF-67CCE83F2FF3}" dt="2025-03-14T17:01:21.388" v="1980" actId="20577"/>
          <ac:spMkLst>
            <pc:docMk/>
            <pc:sldMk cId="3388621706" sldId="2147474587"/>
            <ac:spMk id="2" creationId="{F6A58DB8-BFD0-3E37-B601-163C3765F099}"/>
          </ac:spMkLst>
        </pc:spChg>
        <pc:spChg chg="del">
          <ac:chgData name="Miskiman, Alison" userId="53934e5a-9737-4514-9319-c39a948b120e" providerId="ADAL" clId="{7AE6A825-5D30-41EE-92BF-67CCE83F2FF3}" dt="2025-03-14T17:01:47.617" v="2087" actId="478"/>
          <ac:spMkLst>
            <pc:docMk/>
            <pc:sldMk cId="3388621706" sldId="2147474587"/>
            <ac:spMk id="3" creationId="{A28E4250-382B-F58E-6BDD-2710130BC3D5}"/>
          </ac:spMkLst>
        </pc:spChg>
        <pc:spChg chg="del">
          <ac:chgData name="Miskiman, Alison" userId="53934e5a-9737-4514-9319-c39a948b120e" providerId="ADAL" clId="{7AE6A825-5D30-41EE-92BF-67CCE83F2FF3}" dt="2025-03-14T17:02:42.608" v="2103" actId="478"/>
          <ac:spMkLst>
            <pc:docMk/>
            <pc:sldMk cId="3388621706" sldId="2147474587"/>
            <ac:spMk id="5" creationId="{6F7156A5-FB2C-DBEB-287A-BEDEBBF998D4}"/>
          </ac:spMkLst>
        </pc:spChg>
        <pc:spChg chg="add mod">
          <ac:chgData name="Miskiman, Alison" userId="53934e5a-9737-4514-9319-c39a948b120e" providerId="ADAL" clId="{7AE6A825-5D30-41EE-92BF-67CCE83F2FF3}" dt="2025-03-14T17:15:45.815" v="2307" actId="1076"/>
          <ac:spMkLst>
            <pc:docMk/>
            <pc:sldMk cId="3388621706" sldId="2147474587"/>
            <ac:spMk id="9" creationId="{9F49A6DD-F742-9225-190F-D4D4D06F6B0C}"/>
          </ac:spMkLst>
        </pc:spChg>
        <pc:spChg chg="add mod">
          <ac:chgData name="Miskiman, Alison" userId="53934e5a-9737-4514-9319-c39a948b120e" providerId="ADAL" clId="{7AE6A825-5D30-41EE-92BF-67CCE83F2FF3}" dt="2025-03-14T17:15:37.672" v="2306" actId="1076"/>
          <ac:spMkLst>
            <pc:docMk/>
            <pc:sldMk cId="3388621706" sldId="2147474587"/>
            <ac:spMk id="10" creationId="{79FC4244-8623-94CA-7BFC-D3202ECE281C}"/>
          </ac:spMkLst>
        </pc:spChg>
        <pc:spChg chg="add mod">
          <ac:chgData name="Miskiman, Alison" userId="53934e5a-9737-4514-9319-c39a948b120e" providerId="ADAL" clId="{7AE6A825-5D30-41EE-92BF-67CCE83F2FF3}" dt="2025-03-14T17:15:37.672" v="2306" actId="1076"/>
          <ac:spMkLst>
            <pc:docMk/>
            <pc:sldMk cId="3388621706" sldId="2147474587"/>
            <ac:spMk id="11" creationId="{DEE56F1E-AED7-868A-BBBF-AEB3463CE8D9}"/>
          </ac:spMkLst>
        </pc:spChg>
        <pc:graphicFrameChg chg="add del mod modGraphic">
          <ac:chgData name="Miskiman, Alison" userId="53934e5a-9737-4514-9319-c39a948b120e" providerId="ADAL" clId="{7AE6A825-5D30-41EE-92BF-67CCE83F2FF3}" dt="2025-03-14T17:14:42.349" v="2291" actId="478"/>
          <ac:graphicFrameMkLst>
            <pc:docMk/>
            <pc:sldMk cId="3388621706" sldId="2147474587"/>
            <ac:graphicFrameMk id="6" creationId="{81655DAE-2A30-0AED-C093-08497674C09B}"/>
          </ac:graphicFrameMkLst>
        </pc:graphicFrameChg>
        <pc:graphicFrameChg chg="add del mod modGraphic">
          <ac:chgData name="Miskiman, Alison" userId="53934e5a-9737-4514-9319-c39a948b120e" providerId="ADAL" clId="{7AE6A825-5D30-41EE-92BF-67CCE83F2FF3}" dt="2025-03-14T17:13:17.973" v="2276" actId="478"/>
          <ac:graphicFrameMkLst>
            <pc:docMk/>
            <pc:sldMk cId="3388621706" sldId="2147474587"/>
            <ac:graphicFrameMk id="7" creationId="{A3083673-82DB-ABAC-C929-FF26161173A9}"/>
          </ac:graphicFrameMkLst>
        </pc:graphicFrameChg>
        <pc:graphicFrameChg chg="add mod modGraphic">
          <ac:chgData name="Miskiman, Alison" userId="53934e5a-9737-4514-9319-c39a948b120e" providerId="ADAL" clId="{7AE6A825-5D30-41EE-92BF-67CCE83F2FF3}" dt="2025-03-14T17:18:17.946" v="2344" actId="20577"/>
          <ac:graphicFrameMkLst>
            <pc:docMk/>
            <pc:sldMk cId="3388621706" sldId="2147474587"/>
            <ac:graphicFrameMk id="8" creationId="{B07AF213-5894-92B5-821E-429A7A9B1A30}"/>
          </ac:graphicFrameMkLst>
        </pc:graphicFrameChg>
        <pc:cxnChg chg="add mod">
          <ac:chgData name="Miskiman, Alison" userId="53934e5a-9737-4514-9319-c39a948b120e" providerId="ADAL" clId="{7AE6A825-5D30-41EE-92BF-67CCE83F2FF3}" dt="2025-03-14T17:16:07.029" v="2311" actId="1582"/>
          <ac:cxnSpMkLst>
            <pc:docMk/>
            <pc:sldMk cId="3388621706" sldId="2147474587"/>
            <ac:cxnSpMk id="13" creationId="{3A8C1B32-A05C-DD4D-D88B-CE7D70BAAF56}"/>
          </ac:cxnSpMkLst>
        </pc:cxnChg>
        <pc:cxnChg chg="add mod">
          <ac:chgData name="Miskiman, Alison" userId="53934e5a-9737-4514-9319-c39a948b120e" providerId="ADAL" clId="{7AE6A825-5D30-41EE-92BF-67CCE83F2FF3}" dt="2025-03-14T17:16:13.792" v="2314" actId="14100"/>
          <ac:cxnSpMkLst>
            <pc:docMk/>
            <pc:sldMk cId="3388621706" sldId="2147474587"/>
            <ac:cxnSpMk id="14" creationId="{6C2D86E3-A5FF-9A98-2EBE-F8005D20BAA7}"/>
          </ac:cxnSpMkLst>
        </pc:cxnChg>
      </pc:sldChg>
      <pc:sldMasterChg chg="delSldLayout">
        <pc:chgData name="Miskiman, Alison" userId="53934e5a-9737-4514-9319-c39a948b120e" providerId="ADAL" clId="{7AE6A825-5D30-41EE-92BF-67CCE83F2FF3}" dt="2025-03-14T16:38:11.969" v="463" actId="2696"/>
        <pc:sldMasterMkLst>
          <pc:docMk/>
          <pc:sldMasterMk cId="1445084352" sldId="2147483727"/>
        </pc:sldMasterMkLst>
        <pc:sldLayoutChg chg="del">
          <pc:chgData name="Miskiman, Alison" userId="53934e5a-9737-4514-9319-c39a948b120e" providerId="ADAL" clId="{7AE6A825-5D30-41EE-92BF-67CCE83F2FF3}" dt="2025-03-14T16:38:11.969" v="463" actId="2696"/>
          <pc:sldLayoutMkLst>
            <pc:docMk/>
            <pc:sldMasterMk cId="1445084352" sldId="2147483727"/>
            <pc:sldLayoutMk cId="1142365705" sldId="2147483950"/>
          </pc:sldLayoutMkLst>
        </pc:sldLayoutChg>
        <pc:sldLayoutChg chg="del">
          <pc:chgData name="Miskiman, Alison" userId="53934e5a-9737-4514-9319-c39a948b120e" providerId="ADAL" clId="{7AE6A825-5D30-41EE-92BF-67CCE83F2FF3}" dt="2025-03-14T16:38:11.969" v="463" actId="2696"/>
          <pc:sldLayoutMkLst>
            <pc:docMk/>
            <pc:sldMasterMk cId="1445084352" sldId="2147483727"/>
            <pc:sldLayoutMk cId="1778816384" sldId="2147483970"/>
          </pc:sldLayoutMkLst>
        </pc:sldLayoutChg>
        <pc:sldLayoutChg chg="del">
          <pc:chgData name="Miskiman, Alison" userId="53934e5a-9737-4514-9319-c39a948b120e" providerId="ADAL" clId="{7AE6A825-5D30-41EE-92BF-67CCE83F2FF3}" dt="2025-03-14T16:38:11.969" v="463" actId="2696"/>
          <pc:sldLayoutMkLst>
            <pc:docMk/>
            <pc:sldMasterMk cId="1445084352" sldId="2147483727"/>
            <pc:sldLayoutMk cId="2886462469" sldId="2147483971"/>
          </pc:sldLayoutMkLst>
        </pc:sldLayoutChg>
        <pc:sldLayoutChg chg="del">
          <pc:chgData name="Miskiman, Alison" userId="53934e5a-9737-4514-9319-c39a948b120e" providerId="ADAL" clId="{7AE6A825-5D30-41EE-92BF-67CCE83F2FF3}" dt="2025-03-14T16:38:11.969" v="463" actId="2696"/>
          <pc:sldLayoutMkLst>
            <pc:docMk/>
            <pc:sldMasterMk cId="1445084352" sldId="2147483727"/>
            <pc:sldLayoutMk cId="1100255126" sldId="2147483972"/>
          </pc:sldLayoutMkLst>
        </pc:sldLayoutChg>
      </pc:sldMasterChg>
      <pc:sldMasterChg chg="delSldLayout">
        <pc:chgData name="Miskiman, Alison" userId="53934e5a-9737-4514-9319-c39a948b120e" providerId="ADAL" clId="{7AE6A825-5D30-41EE-92BF-67CCE83F2FF3}" dt="2025-03-14T17:25:04.553" v="3091" actId="2696"/>
        <pc:sldMasterMkLst>
          <pc:docMk/>
          <pc:sldMasterMk cId="1502274402" sldId="2147483785"/>
        </pc:sldMasterMkLst>
        <pc:sldLayoutChg chg="del">
          <pc:chgData name="Miskiman, Alison" userId="53934e5a-9737-4514-9319-c39a948b120e" providerId="ADAL" clId="{7AE6A825-5D30-41EE-92BF-67CCE83F2FF3}" dt="2025-03-14T17:25:04.553" v="3091" actId="2696"/>
          <pc:sldLayoutMkLst>
            <pc:docMk/>
            <pc:sldMasterMk cId="1502274402" sldId="2147483785"/>
            <pc:sldLayoutMk cId="187193491" sldId="2147483946"/>
          </pc:sldLayoutMkLst>
        </pc:sldLayoutChg>
      </pc:sldMasterChg>
      <pc:sldMasterChg chg="delSldLayout">
        <pc:chgData name="Miskiman, Alison" userId="53934e5a-9737-4514-9319-c39a948b120e" providerId="ADAL" clId="{7AE6A825-5D30-41EE-92BF-67CCE83F2FF3}" dt="2025-03-14T16:38:11.969" v="463" actId="2696"/>
        <pc:sldMasterMkLst>
          <pc:docMk/>
          <pc:sldMasterMk cId="2777736120" sldId="2147483811"/>
        </pc:sldMasterMkLst>
        <pc:sldLayoutChg chg="del">
          <pc:chgData name="Miskiman, Alison" userId="53934e5a-9737-4514-9319-c39a948b120e" providerId="ADAL" clId="{7AE6A825-5D30-41EE-92BF-67CCE83F2FF3}" dt="2025-03-14T16:38:11.969" v="463" actId="2696"/>
          <pc:sldLayoutMkLst>
            <pc:docMk/>
            <pc:sldMasterMk cId="2777736120" sldId="2147483811"/>
            <pc:sldLayoutMk cId="1115179251" sldId="2147483945"/>
          </pc:sldLayoutMkLst>
        </pc:sldLayoutChg>
      </pc:sldMasterChg>
      <pc:sldMasterChg chg="del delSldLayout">
        <pc:chgData name="Miskiman, Alison" userId="53934e5a-9737-4514-9319-c39a948b120e" providerId="ADAL" clId="{7AE6A825-5D30-41EE-92BF-67CCE83F2FF3}" dt="2025-03-14T16:26:55.175" v="233" actId="2696"/>
        <pc:sldMasterMkLst>
          <pc:docMk/>
          <pc:sldMasterMk cId="2365537894" sldId="2147483895"/>
        </pc:sldMasterMkLst>
        <pc:sldLayoutChg chg="del">
          <pc:chgData name="Miskiman, Alison" userId="53934e5a-9737-4514-9319-c39a948b120e" providerId="ADAL" clId="{7AE6A825-5D30-41EE-92BF-67CCE83F2FF3}" dt="2025-03-14T16:26:55.175" v="233" actId="2696"/>
          <pc:sldLayoutMkLst>
            <pc:docMk/>
            <pc:sldMasterMk cId="2365537894" sldId="2147483895"/>
            <pc:sldLayoutMk cId="3605512744" sldId="2147483896"/>
          </pc:sldLayoutMkLst>
        </pc:sldLayoutChg>
        <pc:sldLayoutChg chg="del">
          <pc:chgData name="Miskiman, Alison" userId="53934e5a-9737-4514-9319-c39a948b120e" providerId="ADAL" clId="{7AE6A825-5D30-41EE-92BF-67CCE83F2FF3}" dt="2025-03-14T16:26:55.175" v="233" actId="2696"/>
          <pc:sldLayoutMkLst>
            <pc:docMk/>
            <pc:sldMasterMk cId="2365537894" sldId="2147483895"/>
            <pc:sldLayoutMk cId="1375075832" sldId="2147483897"/>
          </pc:sldLayoutMkLst>
        </pc:sldLayoutChg>
        <pc:sldLayoutChg chg="del">
          <pc:chgData name="Miskiman, Alison" userId="53934e5a-9737-4514-9319-c39a948b120e" providerId="ADAL" clId="{7AE6A825-5D30-41EE-92BF-67CCE83F2FF3}" dt="2025-03-14T16:26:55.175" v="233" actId="2696"/>
          <pc:sldLayoutMkLst>
            <pc:docMk/>
            <pc:sldMasterMk cId="2365537894" sldId="2147483895"/>
            <pc:sldLayoutMk cId="1202635958" sldId="2147483898"/>
          </pc:sldLayoutMkLst>
        </pc:sldLayoutChg>
        <pc:sldLayoutChg chg="del">
          <pc:chgData name="Miskiman, Alison" userId="53934e5a-9737-4514-9319-c39a948b120e" providerId="ADAL" clId="{7AE6A825-5D30-41EE-92BF-67CCE83F2FF3}" dt="2025-03-14T16:26:55.175" v="233" actId="2696"/>
          <pc:sldLayoutMkLst>
            <pc:docMk/>
            <pc:sldMasterMk cId="2365537894" sldId="2147483895"/>
            <pc:sldLayoutMk cId="3835471047" sldId="2147483899"/>
          </pc:sldLayoutMkLst>
        </pc:sldLayoutChg>
        <pc:sldLayoutChg chg="del">
          <pc:chgData name="Miskiman, Alison" userId="53934e5a-9737-4514-9319-c39a948b120e" providerId="ADAL" clId="{7AE6A825-5D30-41EE-92BF-67CCE83F2FF3}" dt="2025-03-14T16:26:55.175" v="233" actId="2696"/>
          <pc:sldLayoutMkLst>
            <pc:docMk/>
            <pc:sldMasterMk cId="2365537894" sldId="2147483895"/>
            <pc:sldLayoutMk cId="2060074081" sldId="2147483900"/>
          </pc:sldLayoutMkLst>
        </pc:sldLayoutChg>
        <pc:sldLayoutChg chg="del">
          <pc:chgData name="Miskiman, Alison" userId="53934e5a-9737-4514-9319-c39a948b120e" providerId="ADAL" clId="{7AE6A825-5D30-41EE-92BF-67CCE83F2FF3}" dt="2025-03-14T16:26:55.175" v="233" actId="2696"/>
          <pc:sldLayoutMkLst>
            <pc:docMk/>
            <pc:sldMasterMk cId="2365537894" sldId="2147483895"/>
            <pc:sldLayoutMk cId="1149529932" sldId="2147483901"/>
          </pc:sldLayoutMkLst>
        </pc:sldLayoutChg>
        <pc:sldLayoutChg chg="del">
          <pc:chgData name="Miskiman, Alison" userId="53934e5a-9737-4514-9319-c39a948b120e" providerId="ADAL" clId="{7AE6A825-5D30-41EE-92BF-67CCE83F2FF3}" dt="2025-03-14T16:26:55.175" v="233" actId="2696"/>
          <pc:sldLayoutMkLst>
            <pc:docMk/>
            <pc:sldMasterMk cId="2365537894" sldId="2147483895"/>
            <pc:sldLayoutMk cId="1794060909" sldId="2147483902"/>
          </pc:sldLayoutMkLst>
        </pc:sldLayoutChg>
        <pc:sldLayoutChg chg="del">
          <pc:chgData name="Miskiman, Alison" userId="53934e5a-9737-4514-9319-c39a948b120e" providerId="ADAL" clId="{7AE6A825-5D30-41EE-92BF-67CCE83F2FF3}" dt="2025-03-14T16:26:55.175" v="233" actId="2696"/>
          <pc:sldLayoutMkLst>
            <pc:docMk/>
            <pc:sldMasterMk cId="2365537894" sldId="2147483895"/>
            <pc:sldLayoutMk cId="554655537" sldId="2147483903"/>
          </pc:sldLayoutMkLst>
        </pc:sldLayoutChg>
        <pc:sldLayoutChg chg="del">
          <pc:chgData name="Miskiman, Alison" userId="53934e5a-9737-4514-9319-c39a948b120e" providerId="ADAL" clId="{7AE6A825-5D30-41EE-92BF-67CCE83F2FF3}" dt="2025-03-14T16:26:55.175" v="233" actId="2696"/>
          <pc:sldLayoutMkLst>
            <pc:docMk/>
            <pc:sldMasterMk cId="2365537894" sldId="2147483895"/>
            <pc:sldLayoutMk cId="3046914218" sldId="2147483904"/>
          </pc:sldLayoutMkLst>
        </pc:sldLayoutChg>
      </pc:sldMasterChg>
      <pc:sldMasterChg chg="delSldLayout">
        <pc:chgData name="Miskiman, Alison" userId="53934e5a-9737-4514-9319-c39a948b120e" providerId="ADAL" clId="{7AE6A825-5D30-41EE-92BF-67CCE83F2FF3}" dt="2025-03-14T17:25:04.553" v="3091" actId="2696"/>
        <pc:sldMasterMkLst>
          <pc:docMk/>
          <pc:sldMasterMk cId="3954565827" sldId="2147483905"/>
        </pc:sldMasterMkLst>
        <pc:sldLayoutChg chg="del">
          <pc:chgData name="Miskiman, Alison" userId="53934e5a-9737-4514-9319-c39a948b120e" providerId="ADAL" clId="{7AE6A825-5D30-41EE-92BF-67CCE83F2FF3}" dt="2025-03-14T17:25:04.553" v="3091" actId="2696"/>
          <pc:sldLayoutMkLst>
            <pc:docMk/>
            <pc:sldMasterMk cId="3954565827" sldId="2147483905"/>
            <pc:sldLayoutMk cId="2526530539" sldId="2147483918"/>
          </pc:sldLayoutMkLst>
        </pc:sldLayoutChg>
      </pc:sldMasterChg>
      <pc:sldMasterChg chg="delSldLayout">
        <pc:chgData name="Miskiman, Alison" userId="53934e5a-9737-4514-9319-c39a948b120e" providerId="ADAL" clId="{7AE6A825-5D30-41EE-92BF-67CCE83F2FF3}" dt="2025-03-14T16:38:11.969" v="463" actId="2696"/>
        <pc:sldMasterMkLst>
          <pc:docMk/>
          <pc:sldMasterMk cId="3424825202" sldId="2147483920"/>
        </pc:sldMasterMkLst>
        <pc:sldLayoutChg chg="del">
          <pc:chgData name="Miskiman, Alison" userId="53934e5a-9737-4514-9319-c39a948b120e" providerId="ADAL" clId="{7AE6A825-5D30-41EE-92BF-67CCE83F2FF3}" dt="2025-03-14T16:38:11.969" v="463" actId="2696"/>
          <pc:sldLayoutMkLst>
            <pc:docMk/>
            <pc:sldMasterMk cId="3424825202" sldId="2147483920"/>
            <pc:sldLayoutMk cId="2895068953" sldId="2147483949"/>
          </pc:sldLayoutMkLst>
        </pc:sldLayoutChg>
      </pc:sldMasterChg>
    </pc:docChg>
  </pc:docChgLst>
  <pc:docChgLst>
    <pc:chgData name="Miskiman, Alison" userId="53934e5a-9737-4514-9319-c39a948b120e" providerId="ADAL" clId="{A8FA3B9F-DAF5-4126-8CA7-ECA178861A81}"/>
    <pc:docChg chg="undo custSel addSld delSld modSld sldOrd modSection">
      <pc:chgData name="Miskiman, Alison" userId="53934e5a-9737-4514-9319-c39a948b120e" providerId="ADAL" clId="{A8FA3B9F-DAF5-4126-8CA7-ECA178861A81}" dt="2025-03-14T21:01:29.770" v="95" actId="1076"/>
      <pc:docMkLst>
        <pc:docMk/>
      </pc:docMkLst>
      <pc:sldChg chg="modSp mod">
        <pc:chgData name="Miskiman, Alison" userId="53934e5a-9737-4514-9319-c39a948b120e" providerId="ADAL" clId="{A8FA3B9F-DAF5-4126-8CA7-ECA178861A81}" dt="2025-03-14T20:54:04.657" v="74" actId="14100"/>
        <pc:sldMkLst>
          <pc:docMk/>
          <pc:sldMk cId="1530073120" sldId="296"/>
        </pc:sldMkLst>
        <pc:spChg chg="mod">
          <ac:chgData name="Miskiman, Alison" userId="53934e5a-9737-4514-9319-c39a948b120e" providerId="ADAL" clId="{A8FA3B9F-DAF5-4126-8CA7-ECA178861A81}" dt="2025-03-14T20:54:04.657" v="74" actId="14100"/>
          <ac:spMkLst>
            <pc:docMk/>
            <pc:sldMk cId="1530073120" sldId="296"/>
            <ac:spMk id="3" creationId="{1C6C2662-A37C-88A2-7D78-5A00B501F5B2}"/>
          </ac:spMkLst>
        </pc:spChg>
      </pc:sldChg>
      <pc:sldChg chg="del">
        <pc:chgData name="Miskiman, Alison" userId="53934e5a-9737-4514-9319-c39a948b120e" providerId="ADAL" clId="{A8FA3B9F-DAF5-4126-8CA7-ECA178861A81}" dt="2025-03-14T20:53:36.809" v="72" actId="2696"/>
        <pc:sldMkLst>
          <pc:docMk/>
          <pc:sldMk cId="1142428763" sldId="2145706894"/>
        </pc:sldMkLst>
      </pc:sldChg>
      <pc:sldChg chg="addSp delSp modSp mod">
        <pc:chgData name="Miskiman, Alison" userId="53934e5a-9737-4514-9319-c39a948b120e" providerId="ADAL" clId="{A8FA3B9F-DAF5-4126-8CA7-ECA178861A81}" dt="2025-03-14T21:01:18.399" v="91" actId="208"/>
        <pc:sldMkLst>
          <pc:docMk/>
          <pc:sldMk cId="2013840508" sldId="2147474583"/>
        </pc:sldMkLst>
        <pc:spChg chg="ord">
          <ac:chgData name="Miskiman, Alison" userId="53934e5a-9737-4514-9319-c39a948b120e" providerId="ADAL" clId="{A8FA3B9F-DAF5-4126-8CA7-ECA178861A81}" dt="2025-03-14T20:50:09.040" v="30" actId="166"/>
          <ac:spMkLst>
            <pc:docMk/>
            <pc:sldMk cId="2013840508" sldId="2147474583"/>
            <ac:spMk id="2" creationId="{CF7E724F-716A-3800-6DC3-FAFE53B5A996}"/>
          </ac:spMkLst>
        </pc:spChg>
        <pc:spChg chg="mod ord">
          <ac:chgData name="Miskiman, Alison" userId="53934e5a-9737-4514-9319-c39a948b120e" providerId="ADAL" clId="{A8FA3B9F-DAF5-4126-8CA7-ECA178861A81}" dt="2025-03-14T20:50:37.676" v="33" actId="115"/>
          <ac:spMkLst>
            <pc:docMk/>
            <pc:sldMk cId="2013840508" sldId="2147474583"/>
            <ac:spMk id="3" creationId="{452BCF64-C9C7-1BB3-CD11-79A2808617B0}"/>
          </ac:spMkLst>
        </pc:spChg>
        <pc:spChg chg="add del mod ord">
          <ac:chgData name="Miskiman, Alison" userId="53934e5a-9737-4514-9319-c39a948b120e" providerId="ADAL" clId="{A8FA3B9F-DAF5-4126-8CA7-ECA178861A81}" dt="2025-03-14T20:50:45.837" v="34" actId="20577"/>
          <ac:spMkLst>
            <pc:docMk/>
            <pc:sldMk cId="2013840508" sldId="2147474583"/>
            <ac:spMk id="5" creationId="{228E7A0F-FA05-8171-AB5A-A32C90B587D6}"/>
          </ac:spMkLst>
        </pc:spChg>
        <pc:spChg chg="add del mod">
          <ac:chgData name="Miskiman, Alison" userId="53934e5a-9737-4514-9319-c39a948b120e" providerId="ADAL" clId="{A8FA3B9F-DAF5-4126-8CA7-ECA178861A81}" dt="2025-03-14T20:43:08.013" v="3" actId="478"/>
          <ac:spMkLst>
            <pc:docMk/>
            <pc:sldMk cId="2013840508" sldId="2147474583"/>
            <ac:spMk id="7" creationId="{D0A65E83-D63B-4909-51B3-1578F73A7181}"/>
          </ac:spMkLst>
        </pc:spChg>
        <pc:spChg chg="add mod">
          <ac:chgData name="Miskiman, Alison" userId="53934e5a-9737-4514-9319-c39a948b120e" providerId="ADAL" clId="{A8FA3B9F-DAF5-4126-8CA7-ECA178861A81}" dt="2025-03-14T21:01:18.399" v="91" actId="208"/>
          <ac:spMkLst>
            <pc:docMk/>
            <pc:sldMk cId="2013840508" sldId="2147474583"/>
            <ac:spMk id="10" creationId="{223B3F48-D190-5D83-3291-E29BB2F116FC}"/>
          </ac:spMkLst>
        </pc:spChg>
        <pc:picChg chg="add mod">
          <ac:chgData name="Miskiman, Alison" userId="53934e5a-9737-4514-9319-c39a948b120e" providerId="ADAL" clId="{A8FA3B9F-DAF5-4126-8CA7-ECA178861A81}" dt="2025-03-14T20:50:03.355" v="29" actId="14100"/>
          <ac:picMkLst>
            <pc:docMk/>
            <pc:sldMk cId="2013840508" sldId="2147474583"/>
            <ac:picMk id="8" creationId="{8167DB42-E2BF-1130-8541-1FB05095C6B3}"/>
          </ac:picMkLst>
        </pc:picChg>
        <pc:picChg chg="add mod">
          <ac:chgData name="Miskiman, Alison" userId="53934e5a-9737-4514-9319-c39a948b120e" providerId="ADAL" clId="{A8FA3B9F-DAF5-4126-8CA7-ECA178861A81}" dt="2025-03-14T21:01:07.433" v="88" actId="1076"/>
          <ac:picMkLst>
            <pc:docMk/>
            <pc:sldMk cId="2013840508" sldId="2147474583"/>
            <ac:picMk id="9" creationId="{7C6A679D-EFDE-0922-70E6-AA4014137C58}"/>
          </ac:picMkLst>
        </pc:picChg>
        <pc:picChg chg="add mod">
          <ac:chgData name="Miskiman, Alison" userId="53934e5a-9737-4514-9319-c39a948b120e" providerId="ADAL" clId="{A8FA3B9F-DAF5-4126-8CA7-ECA178861A81}" dt="2025-03-14T20:49:51.752" v="24" actId="1076"/>
          <ac:picMkLst>
            <pc:docMk/>
            <pc:sldMk cId="2013840508" sldId="2147474583"/>
            <ac:picMk id="1026" creationId="{C2E0407E-B986-3A41-9663-3FAE498B72B3}"/>
          </ac:picMkLst>
        </pc:picChg>
      </pc:sldChg>
      <pc:sldChg chg="addSp modSp mod">
        <pc:chgData name="Miskiman, Alison" userId="53934e5a-9737-4514-9319-c39a948b120e" providerId="ADAL" clId="{A8FA3B9F-DAF5-4126-8CA7-ECA178861A81}" dt="2025-03-14T21:01:29.770" v="95" actId="1076"/>
        <pc:sldMkLst>
          <pc:docMk/>
          <pc:sldMk cId="1410358123" sldId="2147474584"/>
        </pc:sldMkLst>
        <pc:picChg chg="add mod">
          <ac:chgData name="Miskiman, Alison" userId="53934e5a-9737-4514-9319-c39a948b120e" providerId="ADAL" clId="{A8FA3B9F-DAF5-4126-8CA7-ECA178861A81}" dt="2025-03-14T21:01:29.770" v="95" actId="1076"/>
          <ac:picMkLst>
            <pc:docMk/>
            <pc:sldMk cId="1410358123" sldId="2147474584"/>
            <ac:picMk id="3" creationId="{99073A74-0CE4-32B8-65CA-82399C5BC969}"/>
          </ac:picMkLst>
        </pc:picChg>
        <pc:picChg chg="mod">
          <ac:chgData name="Miskiman, Alison" userId="53934e5a-9737-4514-9319-c39a948b120e" providerId="ADAL" clId="{A8FA3B9F-DAF5-4126-8CA7-ECA178861A81}" dt="2025-03-14T20:51:17.527" v="35" actId="1076"/>
          <ac:picMkLst>
            <pc:docMk/>
            <pc:sldMk cId="1410358123" sldId="2147474584"/>
            <ac:picMk id="6" creationId="{973B759D-A559-EE56-82A2-BE6FBE24E3EA}"/>
          </ac:picMkLst>
        </pc:picChg>
      </pc:sldChg>
      <pc:sldChg chg="addSp delSp modSp mod modNotesTx">
        <pc:chgData name="Miskiman, Alison" userId="53934e5a-9737-4514-9319-c39a948b120e" providerId="ADAL" clId="{A8FA3B9F-DAF5-4126-8CA7-ECA178861A81}" dt="2025-03-14T21:00:58.109" v="86"/>
        <pc:sldMkLst>
          <pc:docMk/>
          <pc:sldMk cId="1016581414" sldId="2147474586"/>
        </pc:sldMkLst>
        <pc:spChg chg="add del mod">
          <ac:chgData name="Miskiman, Alison" userId="53934e5a-9737-4514-9319-c39a948b120e" providerId="ADAL" clId="{A8FA3B9F-DAF5-4126-8CA7-ECA178861A81}" dt="2025-03-14T21:00:58.109" v="86"/>
          <ac:spMkLst>
            <pc:docMk/>
            <pc:sldMk cId="1016581414" sldId="2147474586"/>
            <ac:spMk id="6" creationId="{E5DE3DFD-6CB8-DB7D-E709-AC4E903D229F}"/>
          </ac:spMkLst>
        </pc:spChg>
        <pc:picChg chg="add del mod">
          <ac:chgData name="Miskiman, Alison" userId="53934e5a-9737-4514-9319-c39a948b120e" providerId="ADAL" clId="{A8FA3B9F-DAF5-4126-8CA7-ECA178861A81}" dt="2025-03-14T21:00:30.269" v="77" actId="21"/>
          <ac:picMkLst>
            <pc:docMk/>
            <pc:sldMk cId="1016581414" sldId="2147474586"/>
            <ac:picMk id="3" creationId="{B84DC6A1-940F-C12A-79CE-3AC4913F56EB}"/>
          </ac:picMkLst>
        </pc:picChg>
        <pc:picChg chg="add del mod">
          <ac:chgData name="Miskiman, Alison" userId="53934e5a-9737-4514-9319-c39a948b120e" providerId="ADAL" clId="{A8FA3B9F-DAF5-4126-8CA7-ECA178861A81}" dt="2025-03-14T21:00:34.662" v="79"/>
          <ac:picMkLst>
            <pc:docMk/>
            <pc:sldMk cId="1016581414" sldId="2147474586"/>
            <ac:picMk id="5" creationId="{19DC538A-88BC-7E37-99FA-3E80F7DFA56A}"/>
          </ac:picMkLst>
        </pc:picChg>
        <pc:picChg chg="add mod">
          <ac:chgData name="Miskiman, Alison" userId="53934e5a-9737-4514-9319-c39a948b120e" providerId="ADAL" clId="{A8FA3B9F-DAF5-4126-8CA7-ECA178861A81}" dt="2025-03-14T21:00:56.154" v="84" actId="1076"/>
          <ac:picMkLst>
            <pc:docMk/>
            <pc:sldMk cId="1016581414" sldId="2147474586"/>
            <ac:picMk id="8" creationId="{F92564AD-8EBA-7376-4BA5-CE5EDDE35F81}"/>
          </ac:picMkLst>
        </pc:picChg>
      </pc:sldChg>
      <pc:sldChg chg="modSp mod">
        <pc:chgData name="Miskiman, Alison" userId="53934e5a-9737-4514-9319-c39a948b120e" providerId="ADAL" clId="{A8FA3B9F-DAF5-4126-8CA7-ECA178861A81}" dt="2025-03-14T20:51:30.551" v="36" actId="14100"/>
        <pc:sldMkLst>
          <pc:docMk/>
          <pc:sldMk cId="3388621706" sldId="2147474587"/>
        </pc:sldMkLst>
        <pc:spChg chg="mod">
          <ac:chgData name="Miskiman, Alison" userId="53934e5a-9737-4514-9319-c39a948b120e" providerId="ADAL" clId="{A8FA3B9F-DAF5-4126-8CA7-ECA178861A81}" dt="2025-03-14T20:51:30.551" v="36" actId="14100"/>
          <ac:spMkLst>
            <pc:docMk/>
            <pc:sldMk cId="3388621706" sldId="2147474587"/>
            <ac:spMk id="9" creationId="{9F49A6DD-F742-9225-190F-D4D4D06F6B0C}"/>
          </ac:spMkLst>
        </pc:spChg>
      </pc:sldChg>
      <pc:sldChg chg="addSp delSp modSp new mod ord">
        <pc:chgData name="Miskiman, Alison" userId="53934e5a-9737-4514-9319-c39a948b120e" providerId="ADAL" clId="{A8FA3B9F-DAF5-4126-8CA7-ECA178861A81}" dt="2025-03-14T21:01:24.172" v="93" actId="1076"/>
        <pc:sldMkLst>
          <pc:docMk/>
          <pc:sldMk cId="84570192" sldId="2147474588"/>
        </pc:sldMkLst>
        <pc:spChg chg="del">
          <ac:chgData name="Miskiman, Alison" userId="53934e5a-9737-4514-9319-c39a948b120e" providerId="ADAL" clId="{A8FA3B9F-DAF5-4126-8CA7-ECA178861A81}" dt="2025-03-14T20:53:30.275" v="71" actId="478"/>
          <ac:spMkLst>
            <pc:docMk/>
            <pc:sldMk cId="84570192" sldId="2147474588"/>
            <ac:spMk id="2" creationId="{00C37AF8-64B4-D157-B0AA-BDFB650224C6}"/>
          </ac:spMkLst>
        </pc:spChg>
        <pc:spChg chg="mod">
          <ac:chgData name="Miskiman, Alison" userId="53934e5a-9737-4514-9319-c39a948b120e" providerId="ADAL" clId="{A8FA3B9F-DAF5-4126-8CA7-ECA178861A81}" dt="2025-03-14T20:53:23.924" v="70" actId="20577"/>
          <ac:spMkLst>
            <pc:docMk/>
            <pc:sldMk cId="84570192" sldId="2147474588"/>
            <ac:spMk id="3" creationId="{9FCA4781-81A8-24E5-9A4F-BD209EFFBB37}"/>
          </ac:spMkLst>
        </pc:spChg>
        <pc:spChg chg="del">
          <ac:chgData name="Miskiman, Alison" userId="53934e5a-9737-4514-9319-c39a948b120e" providerId="ADAL" clId="{A8FA3B9F-DAF5-4126-8CA7-ECA178861A81}" dt="2025-03-14T20:52:29.155" v="48" actId="478"/>
          <ac:spMkLst>
            <pc:docMk/>
            <pc:sldMk cId="84570192" sldId="2147474588"/>
            <ac:spMk id="5" creationId="{7504FEC7-E56F-D371-FEEE-84DE4035FAD5}"/>
          </ac:spMkLst>
        </pc:spChg>
        <pc:spChg chg="add mod">
          <ac:chgData name="Miskiman, Alison" userId="53934e5a-9737-4514-9319-c39a948b120e" providerId="ADAL" clId="{A8FA3B9F-DAF5-4126-8CA7-ECA178861A81}" dt="2025-03-14T20:52:43.908" v="51" actId="2085"/>
          <ac:spMkLst>
            <pc:docMk/>
            <pc:sldMk cId="84570192" sldId="2147474588"/>
            <ac:spMk id="8" creationId="{C76BDEB3-42BE-48E6-8F06-3D8DBB0CD29B}"/>
          </ac:spMkLst>
        </pc:spChg>
        <pc:picChg chg="add mod">
          <ac:chgData name="Miskiman, Alison" userId="53934e5a-9737-4514-9319-c39a948b120e" providerId="ADAL" clId="{A8FA3B9F-DAF5-4126-8CA7-ECA178861A81}" dt="2025-03-14T20:51:48.432" v="42"/>
          <ac:picMkLst>
            <pc:docMk/>
            <pc:sldMk cId="84570192" sldId="2147474588"/>
            <ac:picMk id="6" creationId="{12AA6DD9-8272-5A23-51F1-062F2B8352F2}"/>
          </ac:picMkLst>
        </pc:picChg>
        <pc:picChg chg="add mod">
          <ac:chgData name="Miskiman, Alison" userId="53934e5a-9737-4514-9319-c39a948b120e" providerId="ADAL" clId="{A8FA3B9F-DAF5-4126-8CA7-ECA178861A81}" dt="2025-03-14T20:51:48.432" v="42"/>
          <ac:picMkLst>
            <pc:docMk/>
            <pc:sldMk cId="84570192" sldId="2147474588"/>
            <ac:picMk id="7" creationId="{43AA6E92-CE4C-5985-326E-BA1AC6E59BC0}"/>
          </ac:picMkLst>
        </pc:picChg>
        <pc:picChg chg="add mod">
          <ac:chgData name="Miskiman, Alison" userId="53934e5a-9737-4514-9319-c39a948b120e" providerId="ADAL" clId="{A8FA3B9F-DAF5-4126-8CA7-ECA178861A81}" dt="2025-03-14T21:01:24.172" v="93" actId="1076"/>
          <ac:picMkLst>
            <pc:docMk/>
            <pc:sldMk cId="84570192" sldId="2147474588"/>
            <ac:picMk id="9" creationId="{DE99D418-17D2-4A71-8BEC-B4A51C619EB7}"/>
          </ac:picMkLst>
        </pc:picChg>
      </pc:sldChg>
      <pc:sldChg chg="new del">
        <pc:chgData name="Miskiman, Alison" userId="53934e5a-9737-4514-9319-c39a948b120e" providerId="ADAL" clId="{A8FA3B9F-DAF5-4126-8CA7-ECA178861A81}" dt="2025-03-14T20:51:40.898" v="38" actId="680"/>
        <pc:sldMkLst>
          <pc:docMk/>
          <pc:sldMk cId="3211354189" sldId="2147474588"/>
        </pc:sldMkLst>
      </pc:sldChg>
      <pc:sldMasterChg chg="delSldLayout">
        <pc:chgData name="Miskiman, Alison" userId="53934e5a-9737-4514-9319-c39a948b120e" providerId="ADAL" clId="{A8FA3B9F-DAF5-4126-8CA7-ECA178861A81}" dt="2025-03-14T20:53:36.809" v="72" actId="2696"/>
        <pc:sldMasterMkLst>
          <pc:docMk/>
          <pc:sldMasterMk cId="1445084352" sldId="2147483727"/>
        </pc:sldMasterMkLst>
        <pc:sldLayoutChg chg="del">
          <pc:chgData name="Miskiman, Alison" userId="53934e5a-9737-4514-9319-c39a948b120e" providerId="ADAL" clId="{A8FA3B9F-DAF5-4126-8CA7-ECA178861A81}" dt="2025-03-14T20:53:36.809" v="72" actId="2696"/>
          <pc:sldLayoutMkLst>
            <pc:docMk/>
            <pc:sldMasterMk cId="1445084352" sldId="2147483727"/>
            <pc:sldLayoutMk cId="3409631876" sldId="214748397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D2DC1-DC0D-DC47-8381-2F99A4B9AA7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13468-BF86-E245-B68A-D327BE6A0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3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13468-BF86-E245-B68A-D327BE6A0B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22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145" marR="2914650">
              <a:lnSpc>
                <a:spcPct val="106000"/>
              </a:lnSpc>
              <a:spcBef>
                <a:spcPts val="470"/>
              </a:spcBef>
              <a:spcAft>
                <a:spcPts val="0"/>
              </a:spcAft>
            </a:pPr>
            <a:br>
              <a:rPr lang="en-US" sz="1000" dirty="0">
                <a:ea typeface="Roboto Light"/>
              </a:rPr>
            </a:br>
            <a:br>
              <a:rPr lang="en-US" sz="1000" dirty="0">
                <a:ea typeface="Roboto Light"/>
              </a:rPr>
            </a:br>
            <a:endParaRPr lang="en-US" sz="1000" dirty="0">
              <a:solidFill>
                <a:srgbClr val="2C2A25"/>
              </a:solidFill>
              <a:effectLst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144145" marR="2914650">
              <a:lnSpc>
                <a:spcPct val="106000"/>
              </a:lnSpc>
              <a:spcBef>
                <a:spcPts val="470"/>
              </a:spcBef>
              <a:spcAft>
                <a:spcPts val="0"/>
              </a:spcAft>
            </a:pPr>
            <a:endParaRPr lang="en-US" sz="1000" dirty="0">
              <a:solidFill>
                <a:srgbClr val="2C2A25"/>
              </a:solidFill>
              <a:effectLst/>
              <a:latin typeface="+mj-lt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293564-204A-4A25-A38A-8698FA045A7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3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13468-BF86-E245-B68A-D327BE6A0B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3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13468-BF86-E245-B68A-D327BE6A0B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13468-BF86-E245-B68A-D327BE6A0B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91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413468-BF86-E245-B68A-D327BE6A0B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6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emf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emf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4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6.png"/><Relationship Id="rId4" Type="http://schemas.openxmlformats.org/officeDocument/2006/relationships/image" Target="../media/image35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6.png"/><Relationship Id="rId4" Type="http://schemas.openxmlformats.org/officeDocument/2006/relationships/image" Target="../media/image35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6.png"/><Relationship Id="rId4" Type="http://schemas.openxmlformats.org/officeDocument/2006/relationships/image" Target="../media/image35.pn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7.png"/><Relationship Id="rId4" Type="http://schemas.openxmlformats.org/officeDocument/2006/relationships/image" Target="../media/image35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5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5" Type="http://schemas.openxmlformats.org/officeDocument/2006/relationships/image" Target="../media/image72.png"/><Relationship Id="rId4" Type="http://schemas.openxmlformats.org/officeDocument/2006/relationships/image" Target="../media/image30.jpe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jpe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3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2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4.svg"/><Relationship Id="rId7" Type="http://schemas.openxmlformats.org/officeDocument/2006/relationships/image" Target="../media/image31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0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6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Pavil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sky, outdoor, building, dome&#10;&#10;Description automatically generated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40"/>
            <a:ext cx="12192001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 userDrawn="1"/>
        </p:nvGrpSpPr>
        <p:grpSpPr>
          <a:xfrm>
            <a:off x="0" y="-1"/>
            <a:ext cx="12192000" cy="6865947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 userDrawn="1"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 userDrawn="1"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CF68CA-3FC0-486D-2149-C1982AD14F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942"/>
            <a:ext cx="12191999" cy="6845324"/>
          </a:xfrm>
          <a:prstGeom prst="rect">
            <a:avLst/>
          </a:prstGeom>
        </p:spPr>
      </p:pic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FFF8618E-54CF-855E-BC5A-F3CA67EDFA86}"/>
              </a:ext>
            </a:extLst>
          </p:cNvPr>
          <p:cNvSpPr/>
          <p:nvPr userDrawn="1"/>
        </p:nvSpPr>
        <p:spPr>
          <a:xfrm rot="5400000">
            <a:off x="2523253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5FA06E3-BEBC-4B42-C7B3-3F521278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E7255296-4931-5C45-FF3B-5C3394B1E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40" name="Text Placeholder2">
            <a:extLst>
              <a:ext uri="{FF2B5EF4-FFF2-40B4-BE49-F238E27FC236}">
                <a16:creationId xmlns:a16="http://schemas.microsoft.com/office/drawing/2014/main" id="{C1F87FB3-D0A1-7FB5-D50D-A59FD92414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428704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Mixed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grass, city&#10;&#10;Description automatically generated">
            <a:extLst>
              <a:ext uri="{FF2B5EF4-FFF2-40B4-BE49-F238E27FC236}">
                <a16:creationId xmlns:a16="http://schemas.microsoft.com/office/drawing/2014/main" id="{82EA3028-EF41-3547-67C8-44E491102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1999" cy="686192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 userDrawn="1"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 userDrawn="1"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" y="10041"/>
            <a:ext cx="12187489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85D3AF25-9AF5-40A0-498C-54828F91141D}"/>
              </a:ext>
            </a:extLst>
          </p:cNvPr>
          <p:cNvSpPr/>
          <p:nvPr userDrawn="1"/>
        </p:nvSpPr>
        <p:spPr>
          <a:xfrm rot="5400000">
            <a:off x="2522929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8C9933-3062-2B1A-6C45-FEFC0A5E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05E62CD3-BA64-AF99-C16E-6ECDEBBE7C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FFF82F7A-370B-A3AF-E071-ABF2A431D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2922569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M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3" y="0"/>
            <a:ext cx="12196573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C29384-340C-5FB8-1E57-6D6EE09D0330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6961"/>
            <a:chExt cx="12192000" cy="68440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C26F2F-0F98-5EB1-AC4C-28F93B9ABB5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6D7BBC-825E-DFC7-A835-EB26ECFFF842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" y="15113"/>
            <a:ext cx="12192001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18426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bg1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493459689"/>
      </p:ext>
    </p:extLst>
  </p:cSld>
  <p:clrMapOvr>
    <a:masterClrMapping/>
  </p:clrMapOvr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Thir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3" y="-31530"/>
            <a:ext cx="12196573" cy="6889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18CFC6-6719-0C5A-BFB0-D78EF5E9133E}"/>
              </a:ext>
            </a:extLst>
          </p:cNvPr>
          <p:cNvGrpSpPr/>
          <p:nvPr/>
        </p:nvGrpSpPr>
        <p:grpSpPr>
          <a:xfrm>
            <a:off x="1" y="-30284"/>
            <a:ext cx="12192000" cy="6888284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09ED7D-4121-AB22-E46E-666516ACDD41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F48156-7BF1-B569-C9A3-E7D7FA03BD29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2" y="-37660"/>
            <a:ext cx="12182976" cy="6895660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/>
        </p:nvSpPr>
        <p:spPr>
          <a:xfrm rot="5400000">
            <a:off x="2518426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712182842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Energ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"/>
          <a:stretch/>
        </p:blipFill>
        <p:spPr>
          <a:xfrm>
            <a:off x="-4573" y="2"/>
            <a:ext cx="12196573" cy="68550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6BE82A-BA1D-6D18-301B-96776100B0D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CA6CEB-761C-281F-1B20-20BBE69EDAC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3D421A-5A9C-EF1C-591D-17CFE29521CF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6812E-95CE-F49D-D7F6-6D2480B907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" y="15113"/>
            <a:ext cx="12169465" cy="6845324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/>
        </p:nvSpPr>
        <p:spPr>
          <a:xfrm rot="5400000">
            <a:off x="252293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848096006"/>
      </p:ext>
    </p:extLst>
  </p:cSld>
  <p:clrMapOvr>
    <a:masterClrMapping/>
  </p:clrMapOvr>
  <p:hf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BV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AAC3BB5-21F5-A85E-E9F4-0A78562026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40DA58A4-B780-5B89-B7F9-ABED74AC5535}"/>
              </a:ext>
            </a:extLst>
          </p:cNvPr>
          <p:cNvSpPr/>
          <p:nvPr/>
        </p:nvSpPr>
        <p:spPr>
          <a:xfrm rot="5400000">
            <a:off x="2616146" y="-586147"/>
            <a:ext cx="2768349" cy="803029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2F6C64E-25F2-8D0B-ED60-CD0437D1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206890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E48635A3-6799-629A-4ED2-EBA482AFC6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87956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35" name="Text Placeholder2">
            <a:extLst>
              <a:ext uri="{FF2B5EF4-FFF2-40B4-BE49-F238E27FC236}">
                <a16:creationId xmlns:a16="http://schemas.microsoft.com/office/drawing/2014/main" id="{62DAAFE2-4CAD-B03D-F67C-7A99961071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440962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247717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BV Br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12660FB-B999-CD49-5807-D1AF67762E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A256F-0FDD-4B3E-BC4E-8B719310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18AAE-5EBA-40BB-961B-BA99D9E03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1036"/>
            <a:ext cx="10962640" cy="5125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2B365-74C2-6131-7BFD-7276F6A359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C53A7-06F6-E7E0-D1DD-A0B9147ACB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51107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BV Brand Content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29E24E-BA7C-9D06-3858-FD70C9AD38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80EF39-BC61-4411-A40E-E9F7F0EE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7"/>
            <a:ext cx="10962640" cy="5899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9E6C-1B2A-4BA9-8B19-196AEE570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046747"/>
            <a:ext cx="5410200" cy="5130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F1FF6-1570-4E98-8486-839E2EB39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6747"/>
            <a:ext cx="5400040" cy="5130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743769D-FDFB-EA79-4798-0BFF55EA87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D82CD3-5B07-8FCC-84CA-F3971438FB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60087"/>
      </p:ext>
    </p:extLst>
  </p:cSld>
  <p:clrMapOvr>
    <a:masterClrMapping/>
  </p:clrMapOvr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BV Brand Content Duo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FFBFB62-74A8-501E-B846-60C27D605E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127CE-5161-429C-A0A0-2E702190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7" y="365126"/>
            <a:ext cx="10994724" cy="5853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DFE7D-E296-42D4-A189-AD21F302F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517" y="1010658"/>
            <a:ext cx="5420059" cy="424363"/>
          </a:xfrm>
        </p:spPr>
        <p:txBody>
          <a:bodyPr anchor="b"/>
          <a:lstStyle>
            <a:lvl1pPr marL="0" indent="0">
              <a:buNone/>
              <a:defRPr sz="2399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1A72-1BA9-4877-B218-FF0C5E1A4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517" y="1495179"/>
            <a:ext cx="5420059" cy="4694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00AC7A-5506-4235-9CF1-A7435E3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10658"/>
            <a:ext cx="5400040" cy="424363"/>
          </a:xfrm>
        </p:spPr>
        <p:txBody>
          <a:bodyPr anchor="b"/>
          <a:lstStyle>
            <a:lvl1pPr marL="0" indent="0">
              <a:buNone/>
              <a:defRPr sz="2399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D8F315-7C4C-4C18-9A6F-B6696922C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495179"/>
            <a:ext cx="5400040" cy="4694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30E02EE-6332-306A-E25F-5A6B03222B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D27810-D058-CB43-B605-27D0BA36C9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8496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3_BV Brand Content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D8C9492-C52A-B0DA-DBBA-9B3390F0BD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875F2-AB1B-44F9-A6CD-F38E1C96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1" y="457200"/>
            <a:ext cx="4152265" cy="3130952"/>
          </a:xfrm>
        </p:spPr>
        <p:txBody>
          <a:bodyPr anchor="b"/>
          <a:lstStyle>
            <a:lvl1pPr>
              <a:defRPr sz="3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845AA-17DF-46D0-897A-09BD2EB86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389052" cy="5403850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247A5-51B7-49E6-96C6-E305CC8EE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885" y="3854370"/>
            <a:ext cx="4170141" cy="201461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5AAF1F-AC2C-DA70-A05F-C4EC7384E7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00B83-B69B-D8EB-3A0B-1EDD918C93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59651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V Br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12660FB-B999-CD49-5807-D1AF67762E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A256F-0FDD-4B3E-BC4E-8B719310D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9005"/>
            <a:ext cx="10962640" cy="6407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18AAE-5EBA-40BB-961B-BA99D9E03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4914"/>
            <a:ext cx="5183109" cy="328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2B365-74C2-6131-7BFD-7276F6A359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C53A7-06F6-E7E0-D1DD-A0B9147ACB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BB371E-DC62-4A99-B247-6F0EE3F20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50028" y="1"/>
            <a:ext cx="5459247" cy="625958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70836"/>
      </p:ext>
    </p:extLst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 Brand Image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5CDE46-F994-183E-2E8E-400D081CEE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4B89BDF-690C-1BFF-8F58-1047878BB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53761" y="457200"/>
            <a:ext cx="5921865" cy="5523548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" y="457200"/>
            <a:ext cx="4970812" cy="3130952"/>
          </a:xfrm>
        </p:spPr>
        <p:txBody>
          <a:bodyPr anchor="b"/>
          <a:lstStyle>
            <a:lvl1pPr>
              <a:defRPr sz="33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7E83FF7-76C2-A6C3-ED5A-D47252614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884" y="3854370"/>
            <a:ext cx="4992212" cy="201461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8663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Con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een&#10;&#10;Description automatically generated">
            <a:extLst>
              <a:ext uri="{FF2B5EF4-FFF2-40B4-BE49-F238E27FC236}">
                <a16:creationId xmlns:a16="http://schemas.microsoft.com/office/drawing/2014/main" id="{87F1E7A9-B51D-E313-227A-725BDC4408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"/>
          <a:stretch/>
        </p:blipFill>
        <p:spPr>
          <a:xfrm>
            <a:off x="0" y="1"/>
            <a:ext cx="12203267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2A7F84-C51F-D984-D98E-6CACD521027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DE1F3B-7CAD-7CD6-E227-4F458217F249}"/>
                </a:ext>
              </a:extLst>
            </p:cNvPr>
            <p:cNvSpPr/>
            <p:nvPr userDrawn="1"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8AA0C8-42E1-4D58-C83B-18E7524D1F74}"/>
                </a:ext>
              </a:extLst>
            </p:cNvPr>
            <p:cNvSpPr/>
            <p:nvPr userDrawn="1"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7" y="-1646"/>
            <a:ext cx="12180733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 userDrawn="1"/>
        </p:nvSpPr>
        <p:spPr>
          <a:xfrm rot="5400000">
            <a:off x="2522929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12356700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 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23861E0-B141-296A-2368-3A8AC3D6A9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28F466-6AC9-C699-D1AC-245C07F88E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38E653-F09F-CA84-D714-BB55E0BAD2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36229"/>
      </p:ext>
    </p:extLst>
  </p:cSld>
  <p:clrMapOvr>
    <a:masterClrMapping/>
  </p:clrMapOvr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lank_No_Logo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213163"/>
      </p:ext>
    </p:extLst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vider_BV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treemap chart&#10;&#10;Description automatically generated">
            <a:extLst>
              <a:ext uri="{FF2B5EF4-FFF2-40B4-BE49-F238E27FC236}">
                <a16:creationId xmlns:a16="http://schemas.microsoft.com/office/drawing/2014/main" id="{2BD6DA41-9F47-53E9-D5E9-F4036D457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F70C-6A66-DDE0-D2A8-F92FF1A38EAE}"/>
              </a:ext>
            </a:extLst>
          </p:cNvPr>
          <p:cNvSpPr txBox="1"/>
          <p:nvPr/>
        </p:nvSpPr>
        <p:spPr>
          <a:xfrm>
            <a:off x="2545245" y="6492508"/>
            <a:ext cx="710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/>
        </p:nvSpPr>
        <p:spPr>
          <a:xfrm rot="5400000">
            <a:off x="2669843" y="-498834"/>
            <a:ext cx="2515985" cy="7855668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722" y="2440705"/>
            <a:ext cx="6095427" cy="2014424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3673650088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vider_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ED90D-6C8E-5A26-5BA4-A48D3A7280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723052BD-B57F-C190-004E-73909C3D1FD1}"/>
              </a:ext>
            </a:extLst>
          </p:cNvPr>
          <p:cNvSpPr/>
          <p:nvPr/>
        </p:nvSpPr>
        <p:spPr>
          <a:xfrm rot="5400000">
            <a:off x="2669843" y="-498834"/>
            <a:ext cx="2515985" cy="7855668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A55E93-3E51-520A-F059-42BD8E66B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722" y="2440705"/>
            <a:ext cx="6095427" cy="2014424"/>
          </a:xfrm>
        </p:spPr>
        <p:txBody>
          <a:bodyPr/>
          <a:lstStyle>
            <a:lvl1pPr>
              <a:defRPr sz="4799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1D2A2-DED9-E6B1-62E1-19E845311AF1}"/>
              </a:ext>
            </a:extLst>
          </p:cNvPr>
          <p:cNvSpPr txBox="1"/>
          <p:nvPr/>
        </p:nvSpPr>
        <p:spPr>
          <a:xfrm>
            <a:off x="2545245" y="6492508"/>
            <a:ext cx="710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</p:spTree>
    <p:extLst>
      <p:ext uri="{BB962C8B-B14F-4D97-AF65-F5344CB8AC3E}">
        <p14:creationId xmlns:p14="http://schemas.microsoft.com/office/powerpoint/2010/main" val="4042066611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vider_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546AE0-CCD5-227B-9240-C20A8A0DD2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/>
        </p:nvSpPr>
        <p:spPr>
          <a:xfrm rot="5400000">
            <a:off x="2669843" y="-498834"/>
            <a:ext cx="2515985" cy="7855668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28C79-5D92-FBE8-7BD3-96C37C3264E7}"/>
              </a:ext>
            </a:extLst>
          </p:cNvPr>
          <p:cNvSpPr txBox="1"/>
          <p:nvPr/>
        </p:nvSpPr>
        <p:spPr>
          <a:xfrm>
            <a:off x="182880" y="6583682"/>
            <a:ext cx="62087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722" y="2440705"/>
            <a:ext cx="6095427" cy="2014424"/>
          </a:xfrm>
        </p:spPr>
        <p:txBody>
          <a:bodyPr/>
          <a:lstStyle>
            <a:lvl1pPr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8E79E-9191-AD36-9998-8F09266F57A1}"/>
              </a:ext>
            </a:extLst>
          </p:cNvPr>
          <p:cNvSpPr txBox="1"/>
          <p:nvPr/>
        </p:nvSpPr>
        <p:spPr>
          <a:xfrm>
            <a:off x="2545245" y="6492508"/>
            <a:ext cx="710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</p:spTree>
    <p:extLst>
      <p:ext uri="{BB962C8B-B14F-4D97-AF65-F5344CB8AC3E}">
        <p14:creationId xmlns:p14="http://schemas.microsoft.com/office/powerpoint/2010/main" val="1344725218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Safety - External Audienc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75EBAE-E83E-8CAF-9D05-52265B268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120754-4DEA-2644-83F9-1CC7ACD93EB3}"/>
              </a:ext>
            </a:extLst>
          </p:cNvPr>
          <p:cNvSpPr/>
          <p:nvPr/>
        </p:nvSpPr>
        <p:spPr>
          <a:xfrm>
            <a:off x="8768080" y="0"/>
            <a:ext cx="3423920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90999B8-AFE4-0C46-A7FC-B781D3BC12E4}"/>
              </a:ext>
            </a:extLst>
          </p:cNvPr>
          <p:cNvSpPr txBox="1">
            <a:spLocks/>
          </p:cNvSpPr>
          <p:nvPr/>
        </p:nvSpPr>
        <p:spPr>
          <a:xfrm>
            <a:off x="8881562" y="3711800"/>
            <a:ext cx="3209044" cy="14126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126">
              <a:lnSpc>
                <a:spcPct val="90000"/>
              </a:lnSpc>
            </a:pPr>
            <a:r>
              <a:rPr lang="en-US" sz="1799" b="0" kern="0">
                <a:solidFill>
                  <a:schemeClr val="bg1"/>
                </a:solidFill>
              </a:rPr>
              <a:t>When We Continue to </a:t>
            </a:r>
            <a:br>
              <a:rPr lang="en-US" sz="1600" b="0" kern="0">
                <a:solidFill>
                  <a:schemeClr val="bg1"/>
                </a:solidFill>
              </a:rPr>
            </a:b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Thin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 </a:t>
            </a:r>
            <a:r>
              <a:rPr lang="en-US" sz="27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 </a:t>
            </a:r>
            <a:r>
              <a:rPr lang="en-US" sz="27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199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199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 </a:t>
            </a:r>
            <a:br>
              <a:rPr lang="en-US" sz="1600" b="0" kern="0">
                <a:solidFill>
                  <a:schemeClr val="bg1"/>
                </a:solidFill>
              </a:rPr>
            </a:br>
            <a:endParaRPr lang="en-US" sz="1600" b="0" kern="0">
              <a:solidFill>
                <a:schemeClr val="bg1"/>
              </a:solidFill>
            </a:endParaRPr>
          </a:p>
          <a:p>
            <a:pPr algn="ctr" defTabSz="914126">
              <a:lnSpc>
                <a:spcPct val="90000"/>
              </a:lnSpc>
            </a:pPr>
            <a:r>
              <a:rPr lang="en-US" sz="1799" b="0" kern="0">
                <a:solidFill>
                  <a:schemeClr val="bg1"/>
                </a:solidFill>
              </a:rPr>
              <a:t>We Will Achieve</a:t>
            </a:r>
            <a:br>
              <a:rPr lang="en-US" sz="1799" b="0" kern="0">
                <a:solidFill>
                  <a:schemeClr val="bg1"/>
                </a:solidFill>
              </a:rPr>
            </a:br>
            <a:r>
              <a:rPr lang="en-US" sz="1799" b="0" kern="0">
                <a:solidFill>
                  <a:schemeClr val="bg1"/>
                </a:solidFill>
              </a:rPr>
              <a:t>Zero Injuries Today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93AD83-8E1E-8740-BDF5-FAC7D43F0A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026" y="1091204"/>
            <a:ext cx="2479295" cy="24786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08B062-5C4E-B314-A834-0B448EA464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4320" y="6356352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153212-F659-1082-EC0E-4928587D8B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59D3EAF-B6E3-9F2A-B1BF-3736B776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7"/>
            <a:ext cx="7945464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F9D834-950D-83A7-7D7C-BE0F8A80D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04902"/>
            <a:ext cx="7945464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9236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ASPiRE_Internal Audienc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47C059-1F33-5C15-6BCB-A682401776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8A7024-5D35-7E5F-02C1-08220EFC6B20}"/>
              </a:ext>
            </a:extLst>
          </p:cNvPr>
          <p:cNvSpPr/>
          <p:nvPr/>
        </p:nvSpPr>
        <p:spPr>
          <a:xfrm>
            <a:off x="0" y="0"/>
            <a:ext cx="208344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0733002C-E312-1B4C-9E4C-FCA0D3F76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7" t="34812" r="10260" b="34513"/>
          <a:stretch/>
        </p:blipFill>
        <p:spPr>
          <a:xfrm rot="16200000">
            <a:off x="-2110961" y="2854940"/>
            <a:ext cx="6236473" cy="114812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D970D27-D810-61D6-CA2E-53F3EDBD61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4320" y="6356352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49F4B-65F3-1515-D4F7-514BAB51EA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215" y="6214401"/>
            <a:ext cx="1812573" cy="68877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65D0A4A-67EA-2DB3-4AC7-3D905AE8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753" y="365127"/>
            <a:ext cx="9309487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512EFEB-E398-91E1-42FF-292444E6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753" y="1104902"/>
            <a:ext cx="9309487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5163162"/>
      </p:ext>
    </p:extLst>
  </p:cSld>
  <p:clrMapOvr>
    <a:masterClrMapping/>
  </p:clrMapOvr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FF990F2-95A5-933F-FDD8-AE7A97BBB0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297A3-4390-8539-204C-AD569B9BD8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215" y="6214401"/>
            <a:ext cx="1812573" cy="688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FFED11-C0C2-C4DF-F571-A08B8A1315C8}"/>
              </a:ext>
            </a:extLst>
          </p:cNvPr>
          <p:cNvSpPr/>
          <p:nvPr/>
        </p:nvSpPr>
        <p:spPr>
          <a:xfrm>
            <a:off x="0" y="0"/>
            <a:ext cx="5231757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45A6290-5236-1E48-AFB3-0EAB62D36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757" y="0"/>
            <a:ext cx="6960244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2FDF36-EC20-B9A5-9721-AEE518BF32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4320" y="6356352"/>
            <a:ext cx="386286" cy="365125"/>
          </a:xfrm>
          <a:prstGeom prst="rect">
            <a:avLst/>
          </a:prstGeom>
        </p:spPr>
        <p:txBody>
          <a:bodyPr lIns="0" tIns="0" rIns="0" bIns="0"/>
          <a:lstStyle/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821B8-B5FF-9992-4394-0AB75194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0" y="2573749"/>
            <a:ext cx="4618495" cy="1208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9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2300267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8F78D-3155-A1DB-B266-BFA0276567AE}"/>
              </a:ext>
            </a:extLst>
          </p:cNvPr>
          <p:cNvSpPr/>
          <p:nvPr/>
        </p:nvSpPr>
        <p:spPr>
          <a:xfrm>
            <a:off x="0" y="0"/>
            <a:ext cx="6100509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799">
              <a:solidFill>
                <a:schemeClr val="accent1"/>
              </a:solidFill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51B2395-25C9-337A-6695-5829838704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C93008-1AF4-649B-07DF-34A7B17B9F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215" y="6214401"/>
            <a:ext cx="1812573" cy="688778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508" y="0"/>
            <a:ext cx="6091492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799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E82448-8CF8-0F2D-945D-8962FFB7774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704320" y="6356352"/>
            <a:ext cx="386286" cy="365125"/>
          </a:xfrm>
          <a:prstGeom prst="rect">
            <a:avLst/>
          </a:prstGeom>
        </p:spPr>
        <p:txBody>
          <a:bodyPr lIns="0" tIns="0" rIns="0" bIns="0"/>
          <a:lstStyle/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D749B-3E0E-D318-AED2-1B2598B0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62" y="365125"/>
            <a:ext cx="5548393" cy="958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93D9B-A994-23AF-6D8E-3F2E88DF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62" y="1503338"/>
            <a:ext cx="5548393" cy="4673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833086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scussion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090AB-C5EA-7471-EEB4-42D496B666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BD31C-F1EB-0B47-933D-D8610EB7450B}"/>
              </a:ext>
            </a:extLst>
          </p:cNvPr>
          <p:cNvSpPr txBox="1"/>
          <p:nvPr/>
        </p:nvSpPr>
        <p:spPr>
          <a:xfrm>
            <a:off x="868771" y="2051613"/>
            <a:ext cx="8610984" cy="27547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9600" b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7998" b="0">
                <a:solidFill>
                  <a:schemeClr val="bg1"/>
                </a:solidFill>
                <a:latin typeface="+mj-lt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9684153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M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4" y="0"/>
            <a:ext cx="12196573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C29384-340C-5FB8-1E57-6D6EE09D033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6961"/>
            <a:chExt cx="12192000" cy="68440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C26F2F-0F98-5EB1-AC4C-28F93B9ABB54}"/>
                </a:ext>
              </a:extLst>
            </p:cNvPr>
            <p:cNvSpPr/>
            <p:nvPr userDrawn="1"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6D7BBC-825E-DFC7-A835-EB26ECFFF842}"/>
                </a:ext>
              </a:extLst>
            </p:cNvPr>
            <p:cNvSpPr/>
            <p:nvPr userDrawn="1"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" y="15113"/>
            <a:ext cx="12192001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 userDrawn="1"/>
        </p:nvSpPr>
        <p:spPr>
          <a:xfrm rot="5400000">
            <a:off x="2518425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10851872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ontact Us">
    <p:bg bwMode="black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B6BCC9F-9C87-848F-DF5B-A2BA6010E0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F28D918-4B7C-A94F-987D-8C7117783F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1014" y="2294766"/>
            <a:ext cx="7596300" cy="185988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3599" b="0">
                <a:solidFill>
                  <a:schemeClr val="bg1"/>
                </a:solidFill>
                <a:latin typeface="+mj-lt"/>
              </a:defRPr>
            </a:lvl1pPr>
            <a:lvl2pPr marL="609311" indent="0">
              <a:buNone/>
              <a:defRPr sz="1999"/>
            </a:lvl2pPr>
            <a:lvl3pPr marL="1218620" indent="0">
              <a:buNone/>
              <a:defRPr sz="1999"/>
            </a:lvl3pPr>
            <a:lvl4pPr marL="1827931" indent="0">
              <a:buNone/>
              <a:defRPr sz="1999"/>
            </a:lvl4pPr>
            <a:lvl5pPr marL="2437242" indent="0">
              <a:buNone/>
              <a:defRPr sz="1999"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500500035"/>
      </p:ext>
    </p:extLst>
  </p:cSld>
  <p:clrMapOvr>
    <a:masterClrMapping/>
  </p:clrMapOvr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_Momen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reading a book&#10;&#10;Description automatically generated">
            <a:extLst>
              <a:ext uri="{FF2B5EF4-FFF2-40B4-BE49-F238E27FC236}">
                <a16:creationId xmlns:a16="http://schemas.microsoft.com/office/drawing/2014/main" id="{E43AA46D-9234-434F-8461-228D27332E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8" name="Donut 17">
            <a:extLst>
              <a:ext uri="{FF2B5EF4-FFF2-40B4-BE49-F238E27FC236}">
                <a16:creationId xmlns:a16="http://schemas.microsoft.com/office/drawing/2014/main" id="{0A40EE8E-0411-4940-8110-7347E43666C6}"/>
              </a:ext>
            </a:extLst>
          </p:cNvPr>
          <p:cNvSpPr/>
          <p:nvPr userDrawn="1"/>
        </p:nvSpPr>
        <p:spPr>
          <a:xfrm>
            <a:off x="-2916325" y="908221"/>
            <a:ext cx="4990744" cy="4989444"/>
          </a:xfrm>
          <a:prstGeom prst="donut">
            <a:avLst/>
          </a:prstGeom>
          <a:solidFill>
            <a:schemeClr val="accent3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4AAD5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4BD6D4-5977-E741-B7A0-80122A17C178}"/>
              </a:ext>
            </a:extLst>
          </p:cNvPr>
          <p:cNvSpPr/>
          <p:nvPr userDrawn="1"/>
        </p:nvSpPr>
        <p:spPr>
          <a:xfrm>
            <a:off x="1256821" y="1017552"/>
            <a:ext cx="6762595" cy="63804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616066" y="1596614"/>
            <a:ext cx="611770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20"/>
          </p:nvPr>
        </p:nvSpPr>
        <p:spPr>
          <a:xfrm>
            <a:off x="1616066" y="2739615"/>
            <a:ext cx="6117709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7AE6F3-4306-9E40-9111-8EDCE89EC1E8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4455171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fety - External Aud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large white building&#10;&#10;Description automatically generated">
            <a:extLst>
              <a:ext uri="{FF2B5EF4-FFF2-40B4-BE49-F238E27FC236}">
                <a16:creationId xmlns:a16="http://schemas.microsoft.com/office/drawing/2014/main" id="{4A03A417-1547-0C49-851C-AEC22973BB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93"/>
            <a:ext cx="12192000" cy="6856214"/>
          </a:xfrm>
          <a:prstGeom prst="rect">
            <a:avLst/>
          </a:prstGeom>
        </p:spPr>
      </p:pic>
      <p:sp>
        <p:nvSpPr>
          <p:cNvPr id="27" name="Donut 26">
            <a:extLst>
              <a:ext uri="{FF2B5EF4-FFF2-40B4-BE49-F238E27FC236}">
                <a16:creationId xmlns:a16="http://schemas.microsoft.com/office/drawing/2014/main" id="{59A9491B-2AAE-2644-B2CF-B93ACB112EDD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120754-4DEA-2644-83F9-1CC7ACD93EB3}"/>
              </a:ext>
            </a:extLst>
          </p:cNvPr>
          <p:cNvSpPr/>
          <p:nvPr userDrawn="1"/>
        </p:nvSpPr>
        <p:spPr>
          <a:xfrm>
            <a:off x="6747796" y="1290320"/>
            <a:ext cx="4409572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FE65061B-AB6E-EB4F-9077-C2574EDE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74" y="550134"/>
            <a:ext cx="6241693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0" name="Text Placeholder">
            <a:extLst>
              <a:ext uri="{FF2B5EF4-FFF2-40B4-BE49-F238E27FC236}">
                <a16:creationId xmlns:a16="http://schemas.microsoft.com/office/drawing/2014/main" id="{1D185863-85A7-1346-8CAC-AAADFB4DA6B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16874" y="1693135"/>
            <a:ext cx="6241693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ake-Away Placeholder">
            <a:extLst>
              <a:ext uri="{FF2B5EF4-FFF2-40B4-BE49-F238E27FC236}">
                <a16:creationId xmlns:a16="http://schemas.microsoft.com/office/drawing/2014/main" id="{3A620914-8427-954F-ACF4-89B8202AF6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874" y="5515665"/>
            <a:ext cx="6241693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90999B8-AFE4-0C46-A7FC-B781D3BC12E4}"/>
              </a:ext>
            </a:extLst>
          </p:cNvPr>
          <p:cNvSpPr txBox="1">
            <a:spLocks/>
          </p:cNvSpPr>
          <p:nvPr userDrawn="1"/>
        </p:nvSpPr>
        <p:spPr>
          <a:xfrm>
            <a:off x="6759177" y="4344401"/>
            <a:ext cx="4409572" cy="159987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en-US" sz="2200" kern="0">
                <a:solidFill>
                  <a:schemeClr val="tx2"/>
                </a:solidFill>
              </a:rPr>
              <a:t>When we continue to </a:t>
            </a:r>
            <a:br>
              <a:rPr lang="en-US" sz="2000" kern="0">
                <a:solidFill>
                  <a:schemeClr val="tx2"/>
                </a:solidFill>
              </a:rPr>
            </a:br>
            <a:r>
              <a:rPr lang="en-US" sz="4000" kern="0">
                <a:solidFill>
                  <a:schemeClr val="tx2"/>
                </a:solidFill>
              </a:rPr>
              <a:t>Thin</a:t>
            </a:r>
            <a:r>
              <a:rPr lang="en-US" sz="4000" kern="0" spc="-300">
                <a:solidFill>
                  <a:schemeClr val="tx2"/>
                </a:solidFill>
              </a:rPr>
              <a:t>k </a:t>
            </a:r>
            <a:r>
              <a:rPr lang="en-US" sz="3400" kern="0" spc="-300">
                <a:solidFill>
                  <a:schemeClr val="tx2"/>
                </a:solidFill>
              </a:rPr>
              <a:t>•</a:t>
            </a:r>
            <a:r>
              <a:rPr lang="en-US" sz="4000" kern="0" spc="-300">
                <a:solidFill>
                  <a:schemeClr val="tx2"/>
                </a:solidFill>
              </a:rPr>
              <a:t> </a:t>
            </a:r>
            <a:r>
              <a:rPr lang="en-US" sz="4000" kern="0">
                <a:solidFill>
                  <a:schemeClr val="tx2"/>
                </a:solidFill>
              </a:rPr>
              <a:t>Pla</a:t>
            </a:r>
            <a:r>
              <a:rPr lang="en-US" sz="4000" kern="0" spc="-300">
                <a:solidFill>
                  <a:schemeClr val="tx2"/>
                </a:solidFill>
              </a:rPr>
              <a:t>n </a:t>
            </a:r>
            <a:r>
              <a:rPr lang="en-US" sz="3400" kern="0" spc="-300">
                <a:solidFill>
                  <a:schemeClr val="tx2"/>
                </a:solidFill>
              </a:rPr>
              <a:t>•</a:t>
            </a:r>
            <a:r>
              <a:rPr lang="en-US" sz="4000" kern="0" spc="-300">
                <a:solidFill>
                  <a:schemeClr val="tx2"/>
                </a:solidFill>
              </a:rPr>
              <a:t> </a:t>
            </a:r>
            <a:r>
              <a:rPr lang="en-US" sz="4000" kern="0">
                <a:solidFill>
                  <a:schemeClr val="tx2"/>
                </a:solidFill>
              </a:rPr>
              <a:t>Act </a:t>
            </a:r>
            <a:br>
              <a:rPr lang="en-US" sz="2000" kern="0">
                <a:solidFill>
                  <a:schemeClr val="tx2"/>
                </a:solidFill>
              </a:rPr>
            </a:br>
            <a:r>
              <a:rPr lang="en-US" sz="2200" kern="0">
                <a:solidFill>
                  <a:schemeClr val="tx2"/>
                </a:solidFill>
              </a:rPr>
              <a:t>we will achieve </a:t>
            </a:r>
            <a:br>
              <a:rPr lang="en-US" sz="2200" kern="0">
                <a:solidFill>
                  <a:schemeClr val="tx2"/>
                </a:solidFill>
              </a:rPr>
            </a:br>
            <a:r>
              <a:rPr lang="en-US" sz="2200" kern="0">
                <a:solidFill>
                  <a:schemeClr val="tx2"/>
                </a:solidFill>
              </a:rPr>
              <a:t>Zero Injuries Today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93AD83-8E1E-8740-BDF5-FAC7D43F0A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524" y="1290321"/>
            <a:ext cx="3054877" cy="30540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E0C93E-FE31-234C-AA78-EB98D0B1E19B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7618562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nut 11">
            <a:extLst>
              <a:ext uri="{FF2B5EF4-FFF2-40B4-BE49-F238E27FC236}">
                <a16:creationId xmlns:a16="http://schemas.microsoft.com/office/drawing/2014/main" id="{361C6837-4D6F-CA49-ABAD-23B717AA0798}"/>
              </a:ext>
            </a:extLst>
          </p:cNvPr>
          <p:cNvSpPr/>
          <p:nvPr userDrawn="1"/>
        </p:nvSpPr>
        <p:spPr>
          <a:xfrm flipH="1">
            <a:off x="-9743288" y="-2027760"/>
            <a:ext cx="10916363" cy="10913520"/>
          </a:xfrm>
          <a:prstGeom prst="donut">
            <a:avLst/>
          </a:prstGeom>
          <a:solidFill>
            <a:schemeClr val="accent3">
              <a:alpha val="90000"/>
            </a:schemeClr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C1A88A3D-EED3-BC41-8137-B7C39B04F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069" y="2332049"/>
            <a:ext cx="8722481" cy="21939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90000"/>
              </a:lnSpc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292819-9C38-0F46-B35E-7F63D3E644D9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BEC6FE44-A88F-0E4C-B2B3-8549A125E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18127F-4375-E24C-805C-B4FB1D3735DF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030461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3349E36-F7F4-40CD-B762-F8A601EDDBC5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lide Number Placeholder">
            <a:extLst>
              <a:ext uri="{FF2B5EF4-FFF2-40B4-BE49-F238E27FC236}">
                <a16:creationId xmlns:a16="http://schemas.microsoft.com/office/drawing/2014/main" id="{BFB0B5CB-BD6C-48B2-BEE8-356F56EE4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FCE8D-66B6-45A5-A7E3-8C3D29E74E0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8992081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9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91876179-5F1B-D94A-A3C4-43CA28610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2" y="6493483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0968F-B059-C345-BEB9-E3B035F35C20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126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2C82B731-666F-9A48-9A69-3A4A8CA8B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2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cap="none" baseline="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719E9BC1-5E03-1B4F-A6AA-C5D2A832DE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534" y="1900645"/>
            <a:ext cx="11274737" cy="356422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621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727" lvl="1" indent="-279316" defTabSz="1218621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199790" lvl="2" indent="-279316" defTabSz="1218621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201" lvl="3" indent="-285664" defTabSz="1218621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264" lvl="4" indent="-285664" defTabSz="1218621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7" name="Take-Away Placeholder">
            <a:extLst>
              <a:ext uri="{FF2B5EF4-FFF2-40B4-BE49-F238E27FC236}">
                <a16:creationId xmlns:a16="http://schemas.microsoft.com/office/drawing/2014/main" id="{0C9B5AD5-983F-A642-BC7D-BAC7B4F8CC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731" y="5515665"/>
            <a:ext cx="11240220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</p:spTree>
    <p:extLst>
      <p:ext uri="{BB962C8B-B14F-4D97-AF65-F5344CB8AC3E}">
        <p14:creationId xmlns:p14="http://schemas.microsoft.com/office/powerpoint/2010/main" val="41971223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pPr defTabSz="1218987">
              <a:defRPr/>
            </a:pPr>
            <a:endParaRPr lang="en-US">
              <a:solidFill>
                <a:srgbClr val="C8C8C8"/>
              </a:solidFill>
              <a:latin typeface="Calibri" panose="020F0502020204030204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CB1D0-22E5-B345-82A9-BD890DC64843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B110C13-B0F6-BE40-9D6F-98083A710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 defTabSz="1218987">
              <a:defRPr/>
            </a:pPr>
            <a:fld id="{3D0814A7-6EEF-4E2B-82FD-5338C0AF3E0B}" type="slidenum">
              <a:rPr lang="en-US" smtClean="0">
                <a:solidFill>
                  <a:srgbClr val="FFFFFF"/>
                </a:solidFill>
                <a:latin typeface="Calibri" panose="020F0502020204030204"/>
              </a:rPr>
              <a:pPr defTabSz="1218987">
                <a:defRPr/>
              </a:pPr>
              <a:t>‹#›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Take-Away Placeholder">
            <a:extLst>
              <a:ext uri="{FF2B5EF4-FFF2-40B4-BE49-F238E27FC236}">
                <a16:creationId xmlns:a16="http://schemas.microsoft.com/office/drawing/2014/main" id="{CC71859A-C34F-5547-B966-58EA2782C9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731" y="5515665"/>
            <a:ext cx="11240220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AE5A51B7-AE68-0849-B5DE-A88DAF17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3C1616-D51A-6B4F-B38E-EEAF0519682A}"/>
              </a:ext>
            </a:extLst>
          </p:cNvPr>
          <p:cNvSpPr txBox="1"/>
          <p:nvPr userDrawn="1"/>
        </p:nvSpPr>
        <p:spPr>
          <a:xfrm>
            <a:off x="10934459" y="6621314"/>
            <a:ext cx="641368" cy="142475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ts val="12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rgbClr val="1E6EE5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 Veatch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9DA505D-E247-4602-9E40-6D0B5F516BF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5731" y="1836173"/>
            <a:ext cx="5341120" cy="3628691"/>
          </a:xfrm>
          <a:prstGeom prst="rect">
            <a:avLst/>
          </a:prstGeom>
        </p:spPr>
        <p:txBody>
          <a:bodyPr/>
          <a:lstStyle>
            <a:lvl1pPr>
              <a:buClr>
                <a:srgbClr val="1E6EE5"/>
              </a:buClr>
              <a:defRPr sz="2800" b="0"/>
            </a:lvl1pPr>
            <a:lvl2pPr>
              <a:buClr>
                <a:schemeClr val="bg1">
                  <a:lumMod val="75000"/>
                </a:schemeClr>
              </a:buClr>
              <a:defRPr sz="2400" b="0"/>
            </a:lvl2pPr>
            <a:lvl3pPr>
              <a:buClr>
                <a:schemeClr val="bg1">
                  <a:lumMod val="75000"/>
                </a:schemeClr>
              </a:buClr>
              <a:defRPr sz="2400" b="0"/>
            </a:lvl3pPr>
            <a:lvl4pPr>
              <a:buClr>
                <a:schemeClr val="bg1">
                  <a:lumMod val="75000"/>
                </a:schemeClr>
              </a:buClr>
              <a:defRPr sz="2400" b="0"/>
            </a:lvl4pPr>
            <a:lvl5pPr>
              <a:buClr>
                <a:schemeClr val="bg1">
                  <a:lumMod val="75000"/>
                </a:schemeClr>
              </a:buClr>
              <a:defRPr sz="2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AAC991E-476E-4653-ACB5-0DD1338880F5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34707" y="1836172"/>
            <a:ext cx="5341120" cy="3628691"/>
          </a:xfrm>
          <a:prstGeom prst="rect">
            <a:avLst/>
          </a:prstGeom>
        </p:spPr>
        <p:txBody>
          <a:bodyPr/>
          <a:lstStyle>
            <a:lvl1pPr>
              <a:buClr>
                <a:srgbClr val="1E6EE5"/>
              </a:buClr>
              <a:defRPr sz="2800" b="0"/>
            </a:lvl1pPr>
            <a:lvl2pPr>
              <a:buClr>
                <a:schemeClr val="bg1">
                  <a:lumMod val="75000"/>
                </a:schemeClr>
              </a:buClr>
              <a:defRPr sz="2400" b="0"/>
            </a:lvl2pPr>
            <a:lvl3pPr>
              <a:buClr>
                <a:schemeClr val="bg1">
                  <a:lumMod val="75000"/>
                </a:schemeClr>
              </a:buClr>
              <a:defRPr sz="2400" b="0"/>
            </a:lvl3pPr>
            <a:lvl4pPr>
              <a:buClr>
                <a:schemeClr val="bg1">
                  <a:lumMod val="75000"/>
                </a:schemeClr>
              </a:buClr>
              <a:defRPr sz="2400" b="0"/>
            </a:lvl4pPr>
            <a:lvl5pPr>
              <a:buClr>
                <a:schemeClr val="bg1">
                  <a:lumMod val="75000"/>
                </a:schemeClr>
              </a:buClr>
              <a:defRPr sz="2400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56097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with Dual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nut 13">
            <a:extLst>
              <a:ext uri="{FF2B5EF4-FFF2-40B4-BE49-F238E27FC236}">
                <a16:creationId xmlns:a16="http://schemas.microsoft.com/office/drawing/2014/main" id="{8FF3B0FE-6B9C-B444-9EB8-AB171A053D78}"/>
              </a:ext>
            </a:extLst>
          </p:cNvPr>
          <p:cNvSpPr/>
          <p:nvPr userDrawn="1"/>
        </p:nvSpPr>
        <p:spPr>
          <a:xfrm>
            <a:off x="-317324" y="-632927"/>
            <a:ext cx="8125970" cy="812385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0DC521-1D28-6D40-A81B-5D8AA72E1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646" y="399418"/>
            <a:ext cx="6355599" cy="7359525"/>
          </a:xfrm>
          <a:prstGeom prst="rect">
            <a:avLst/>
          </a:prstGeom>
        </p:spPr>
      </p:pic>
      <p:sp>
        <p:nvSpPr>
          <p:cNvPr id="16" name="Donut 15">
            <a:extLst>
              <a:ext uri="{FF2B5EF4-FFF2-40B4-BE49-F238E27FC236}">
                <a16:creationId xmlns:a16="http://schemas.microsoft.com/office/drawing/2014/main" id="{AB02C1AF-3B99-3B45-8BF8-1027BBAD8CAE}"/>
              </a:ext>
            </a:extLst>
          </p:cNvPr>
          <p:cNvSpPr/>
          <p:nvPr userDrawn="1"/>
        </p:nvSpPr>
        <p:spPr>
          <a:xfrm>
            <a:off x="4473313" y="-632927"/>
            <a:ext cx="8125970" cy="8123854"/>
          </a:xfrm>
          <a:prstGeom prst="donu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4351519-F5E4-DC4B-A461-1F8C2FD9348C}"/>
              </a:ext>
            </a:extLst>
          </p:cNvPr>
          <p:cNvSpPr/>
          <p:nvPr userDrawn="1"/>
        </p:nvSpPr>
        <p:spPr>
          <a:xfrm>
            <a:off x="773058" y="802434"/>
            <a:ext cx="10175658" cy="52251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2B7058C4-4A54-2E49-A937-90F1B9A2A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069" y="2332049"/>
            <a:ext cx="5077769" cy="2193902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 sz="44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26" name="Content Placeholder">
            <a:extLst>
              <a:ext uri="{FF2B5EF4-FFF2-40B4-BE49-F238E27FC236}">
                <a16:creationId xmlns:a16="http://schemas.microsoft.com/office/drawing/2014/main" id="{86C8B5D1-BB66-B24F-A4E1-F7A6C492E6E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761838" y="994417"/>
            <a:ext cx="4018718" cy="36615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lang="en-US" sz="2800" b="0" kern="0" dirty="0" smtClean="0">
                <a:solidFill>
                  <a:schemeClr val="bg1"/>
                </a:solidFill>
                <a:latin typeface="+mn-lt"/>
                <a:ea typeface="Gill Sans MT" charset="0"/>
                <a:cs typeface="Gill Sans MT" charset="0"/>
              </a:defRPr>
            </a:lvl1pPr>
          </a:lstStyle>
          <a:p>
            <a:pPr marL="236538" lvl="0" indent="-236538" defTabSz="1218987" eaLnBrk="0" hangingPunct="0">
              <a:lnSpc>
                <a:spcPct val="90000"/>
              </a:lnSpc>
              <a:spcBef>
                <a:spcPts val="1600"/>
              </a:spcBef>
              <a:buFontTx/>
              <a:tabLst/>
            </a:pPr>
            <a:r>
              <a:rPr lang="en-US"/>
              <a:t>Click to add graphics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DC4F4CC-7281-104C-A8AA-68526EF58520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Slide Number Placeholder">
            <a:extLst>
              <a:ext uri="{FF2B5EF4-FFF2-40B4-BE49-F238E27FC236}">
                <a16:creationId xmlns:a16="http://schemas.microsoft.com/office/drawing/2014/main" id="{954D8138-0F17-FB40-ABFD-254CF12B3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9F1253-0250-9B43-9810-A45EE050567B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483105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2 - Lar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5028922" y="603257"/>
            <a:ext cx="6707348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defRPr lang="en-US" sz="32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 Placeholder"/>
          <p:cNvSpPr>
            <a:spLocks noGrp="1"/>
          </p:cNvSpPr>
          <p:nvPr>
            <p:ph type="body" sz="quarter" idx="15"/>
          </p:nvPr>
        </p:nvSpPr>
        <p:spPr>
          <a:xfrm>
            <a:off x="5028922" y="1746258"/>
            <a:ext cx="6707348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1600"/>
              </a:spcBef>
              <a:buFontTx/>
              <a:buChar char="•"/>
              <a:defRPr lang="en-US" sz="2700" b="1" kern="0">
                <a:solidFill>
                  <a:schemeClr val="accent6"/>
                </a:solidFill>
              </a:defRPr>
            </a:lvl1pPr>
            <a:lvl2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2pPr>
            <a:lvl3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3pPr>
            <a:lvl4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4pPr>
            <a:lvl5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ake-Away Placeholder"/>
          <p:cNvSpPr>
            <a:spLocks noGrp="1"/>
          </p:cNvSpPr>
          <p:nvPr>
            <p:ph type="body" sz="quarter" idx="19"/>
          </p:nvPr>
        </p:nvSpPr>
        <p:spPr>
          <a:xfrm>
            <a:off x="5028922" y="5515665"/>
            <a:ext cx="6707348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319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3C9504-DFA2-440A-A761-429E42CD2050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4E9E4008-9B6A-4D00-B279-0C38F7E88E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B5E10A-F290-498F-AAC0-3AE22812C41C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1398049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">
            <a:extLst>
              <a:ext uri="{FF2B5EF4-FFF2-40B4-BE49-F238E27FC236}">
                <a16:creationId xmlns:a16="http://schemas.microsoft.com/office/drawing/2014/main" id="{C1A88A3D-EED3-BC41-8137-B7C39B04F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069" y="2332049"/>
            <a:ext cx="8722481" cy="21939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90000"/>
              </a:lnSpc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4" name="Donut 3">
            <a:extLst>
              <a:ext uri="{FF2B5EF4-FFF2-40B4-BE49-F238E27FC236}">
                <a16:creationId xmlns:a16="http://schemas.microsoft.com/office/drawing/2014/main" id="{9B342082-CD9B-724C-9C96-B90D9BC3F7A8}"/>
              </a:ext>
            </a:extLst>
          </p:cNvPr>
          <p:cNvSpPr/>
          <p:nvPr userDrawn="1"/>
        </p:nvSpPr>
        <p:spPr>
          <a:xfrm flipH="1">
            <a:off x="11004625" y="-2027760"/>
            <a:ext cx="10916363" cy="10913520"/>
          </a:xfrm>
          <a:prstGeom prst="donu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873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Thir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4" y="-31530"/>
            <a:ext cx="12196573" cy="6889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18CFC6-6719-0C5A-BFB0-D78EF5E9133E}"/>
              </a:ext>
            </a:extLst>
          </p:cNvPr>
          <p:cNvGrpSpPr/>
          <p:nvPr userDrawn="1"/>
        </p:nvGrpSpPr>
        <p:grpSpPr>
          <a:xfrm>
            <a:off x="0" y="-30284"/>
            <a:ext cx="12192000" cy="6888284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09ED7D-4121-AB22-E46E-666516ACDD41}"/>
                </a:ext>
              </a:extLst>
            </p:cNvPr>
            <p:cNvSpPr/>
            <p:nvPr userDrawn="1"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F48156-7BF1-B569-C9A3-E7D7FA03BD29}"/>
                </a:ext>
              </a:extLst>
            </p:cNvPr>
            <p:cNvSpPr/>
            <p:nvPr userDrawn="1"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3" y="-37660"/>
            <a:ext cx="12182976" cy="6895660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 userDrawn="1"/>
        </p:nvSpPr>
        <p:spPr>
          <a:xfrm rot="5400000">
            <a:off x="2518425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52218040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mal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animal&#10;&#10;Description automatically generated">
            <a:extLst>
              <a:ext uri="{FF2B5EF4-FFF2-40B4-BE49-F238E27FC236}">
                <a16:creationId xmlns:a16="http://schemas.microsoft.com/office/drawing/2014/main" id="{A47F01A7-1FD2-5849-B945-AA2E2A077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7105A726-65F9-824D-99ED-E02DCB58ECBB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26FE30E7-5247-124E-80AC-C79BE9A8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200E4CC8-B566-364C-A1D3-05DF670F71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48516EE-3062-8C42-8406-F0CF08BAFB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360613"/>
            <a:ext cx="6402467" cy="3730752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15F8DA-22FC-BC49-862C-9BAD7267F31E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CE58CF37-C6B1-4847-A385-51AC805A5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38A5B-C2E3-8C42-9682-BB742DCAC9C1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5136859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window&#10;&#10;Description automatically generated">
            <a:extLst>
              <a:ext uri="{FF2B5EF4-FFF2-40B4-BE49-F238E27FC236}">
                <a16:creationId xmlns:a16="http://schemas.microsoft.com/office/drawing/2014/main" id="{9B189325-E877-AA4E-926F-D73E80A66F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7105A726-65F9-824D-99ED-E02DCB58ECBB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5BA5F244-6243-8C48-9F9D-02072CF8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EE6ED3D0-802D-1449-8919-E2F1EB2BCA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B8E3111-A7F1-C943-A581-936CC3596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402467" cy="685800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CFA9CA-E52D-5F42-8B35-098A683E1596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7F8D0F57-19B1-D942-ABC7-1306C7F4E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90743D-A70A-3A46-9FEA-BAF685FA0F23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9787058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beach&#10;&#10;Description automatically generated">
            <a:extLst>
              <a:ext uri="{FF2B5EF4-FFF2-40B4-BE49-F238E27FC236}">
                <a16:creationId xmlns:a16="http://schemas.microsoft.com/office/drawing/2014/main" id="{CC81B2C0-19D6-9941-A0AF-3D68CD4F3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2473" cy="6858000"/>
          </a:xfrm>
          <a:prstGeom prst="rect">
            <a:avLst/>
          </a:prstGeom>
        </p:spPr>
      </p:pic>
      <p:sp>
        <p:nvSpPr>
          <p:cNvPr id="18" name="Text Placeholder">
            <a:extLst>
              <a:ext uri="{FF2B5EF4-FFF2-40B4-BE49-F238E27FC236}">
                <a16:creationId xmlns:a16="http://schemas.microsoft.com/office/drawing/2014/main" id="{08A29E74-1622-7747-80D2-F5612C0877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2107" y="1900645"/>
            <a:ext cx="10284163" cy="356422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9" name="Take-Away Placeholder">
            <a:extLst>
              <a:ext uri="{FF2B5EF4-FFF2-40B4-BE49-F238E27FC236}">
                <a16:creationId xmlns:a16="http://schemas.microsoft.com/office/drawing/2014/main" id="{1D9536A3-5F59-844B-A0A1-52255152F1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52106" y="5515665"/>
            <a:ext cx="10243845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7CC7AAF1-158E-664F-9F48-2E0E0EA2DA46}"/>
              </a:ext>
            </a:extLst>
          </p:cNvPr>
          <p:cNvSpPr/>
          <p:nvPr userDrawn="1"/>
        </p:nvSpPr>
        <p:spPr>
          <a:xfrm>
            <a:off x="-3689516" y="-192026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ED4F32D2-CFCD-D749-9E54-6CADA3AD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107" y="550134"/>
            <a:ext cx="10249296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A6AFC-B381-9347-B5C0-D95CDB6D4AB2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68276018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 Layou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">
            <a:extLst>
              <a:ext uri="{FF2B5EF4-FFF2-40B4-BE49-F238E27FC236}">
                <a16:creationId xmlns:a16="http://schemas.microsoft.com/office/drawing/2014/main" id="{08A29E74-1622-7747-80D2-F5612C0877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6235" y="1384692"/>
            <a:ext cx="10284163" cy="356422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9" name="Take-Away Placeholder">
            <a:extLst>
              <a:ext uri="{FF2B5EF4-FFF2-40B4-BE49-F238E27FC236}">
                <a16:creationId xmlns:a16="http://schemas.microsoft.com/office/drawing/2014/main" id="{1D9536A3-5F59-844B-A0A1-52255152F1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52106" y="5515665"/>
            <a:ext cx="10243845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7CC7AAF1-158E-664F-9F48-2E0E0EA2DA46}"/>
              </a:ext>
            </a:extLst>
          </p:cNvPr>
          <p:cNvSpPr/>
          <p:nvPr userDrawn="1"/>
        </p:nvSpPr>
        <p:spPr>
          <a:xfrm>
            <a:off x="-3749914" y="-192026"/>
            <a:ext cx="4990744" cy="4989444"/>
          </a:xfrm>
          <a:prstGeom prst="donut">
            <a:avLst/>
          </a:prstGeom>
          <a:solidFill>
            <a:schemeClr val="accent3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ED4F32D2-CFCD-D749-9E54-6CADA3AD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107" y="550134"/>
            <a:ext cx="10249296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A6AFC-B381-9347-B5C0-D95CDB6D4AB2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0369261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Layou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window&#10;&#10;Description automatically generated">
            <a:extLst>
              <a:ext uri="{FF2B5EF4-FFF2-40B4-BE49-F238E27FC236}">
                <a16:creationId xmlns:a16="http://schemas.microsoft.com/office/drawing/2014/main" id="{7FD2BDEE-3391-AF48-B58A-25E9F7E5E9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9" name="Donut 18">
            <a:extLst>
              <a:ext uri="{FF2B5EF4-FFF2-40B4-BE49-F238E27FC236}">
                <a16:creationId xmlns:a16="http://schemas.microsoft.com/office/drawing/2014/main" id="{7480E1A3-6BB8-AB45-B0E2-3964005D0DD7}"/>
              </a:ext>
            </a:extLst>
          </p:cNvPr>
          <p:cNvSpPr/>
          <p:nvPr userDrawn="1"/>
        </p:nvSpPr>
        <p:spPr>
          <a:xfrm>
            <a:off x="8016951" y="-963797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FAA79C-1DA5-0B48-AE2F-437EDB0A3E68}"/>
              </a:ext>
            </a:extLst>
          </p:cNvPr>
          <p:cNvSpPr/>
          <p:nvPr userDrawn="1"/>
        </p:nvSpPr>
        <p:spPr>
          <a:xfrm>
            <a:off x="-93329" y="992159"/>
            <a:ext cx="5565266" cy="6397308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256EFF"/>
              </a:solidFill>
            </a:endParaRPr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AF9270AD-F9B6-2748-839F-5DD375826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708" y="1790370"/>
            <a:ext cx="4573191" cy="486833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1218987" eaLnBrk="0" hangingPunct="0">
              <a:lnSpc>
                <a:spcPct val="90000"/>
              </a:lnSpc>
              <a:spcBef>
                <a:spcPts val="1600"/>
              </a:spcBef>
              <a:buClr>
                <a:schemeClr val="bg1"/>
              </a:buClr>
              <a:buFontTx/>
              <a:buNone/>
              <a:defRPr lang="en-US" sz="2800" b="1" kern="0">
                <a:solidFill>
                  <a:schemeClr val="bg1"/>
                </a:solidFill>
              </a:defRPr>
            </a:lvl1pPr>
            <a:lvl2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2pPr>
            <a:lvl3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3pPr>
            <a:lvl4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4pPr>
            <a:lvl5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45A6290-5236-1E48-AFB3-0EAB62D36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1937" y="1790370"/>
            <a:ext cx="5827338" cy="4470553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5453C-FC91-2847-9718-442B045DD8B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6280288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3 - 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7191" y="603257"/>
            <a:ext cx="1127907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 algn="l">
              <a:lnSpc>
                <a:spcPct val="70000"/>
              </a:lnSpc>
              <a:defRPr lang="en-US" sz="3600" b="1" cap="none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ake-Away Placeholder"/>
          <p:cNvSpPr>
            <a:spLocks noGrp="1"/>
          </p:cNvSpPr>
          <p:nvPr>
            <p:ph type="body" sz="quarter" idx="19"/>
          </p:nvPr>
        </p:nvSpPr>
        <p:spPr>
          <a:xfrm>
            <a:off x="457192" y="5515665"/>
            <a:ext cx="11279078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"/>
          <p:cNvSpPr>
            <a:spLocks noGrp="1"/>
          </p:cNvSpPr>
          <p:nvPr>
            <p:ph type="body" sz="quarter" idx="15"/>
          </p:nvPr>
        </p:nvSpPr>
        <p:spPr>
          <a:xfrm>
            <a:off x="457191" y="1746257"/>
            <a:ext cx="5396498" cy="3769408"/>
          </a:xfrm>
          <a:prstGeom prst="rect">
            <a:avLst/>
          </a:prstGeom>
        </p:spPr>
        <p:txBody>
          <a:bodyPr lIns="0" tIns="0" rIns="0" bIns="0"/>
          <a:lstStyle>
            <a:lvl1pPr marL="236538" indent="-236538" defTabSz="1218987" eaLnBrk="0" hangingPunct="0">
              <a:lnSpc>
                <a:spcPct val="100000"/>
              </a:lnSpc>
              <a:spcBef>
                <a:spcPts val="1200"/>
              </a:spcBef>
              <a:buFontTx/>
              <a:buChar char="•"/>
              <a:tabLst/>
              <a:defRPr lang="en-US" sz="2400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1pPr>
            <a:lvl2pPr marL="463550" indent="-227013" defTabSz="1218987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400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2pPr>
            <a:lvl3pPr marL="690563" indent="-227013" defTabSz="1218987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400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3pPr>
            <a:lvl4pPr marL="919163" indent="-228600" defTabSz="1218987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400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4pPr>
            <a:lvl5pPr marL="1146175" indent="-227013" defTabSz="1218987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400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"/>
          <p:cNvSpPr>
            <a:spLocks noGrp="1"/>
          </p:cNvSpPr>
          <p:nvPr>
            <p:ph type="body" sz="quarter" idx="20"/>
          </p:nvPr>
        </p:nvSpPr>
        <p:spPr>
          <a:xfrm>
            <a:off x="6395150" y="1746257"/>
            <a:ext cx="5341120" cy="3769408"/>
          </a:xfrm>
          <a:prstGeom prst="rect">
            <a:avLst/>
          </a:prstGeom>
        </p:spPr>
        <p:txBody>
          <a:bodyPr lIns="0" tIns="0" rIns="0" bIns="0"/>
          <a:lstStyle>
            <a:lvl1pPr marL="236538" indent="-236538" defTabSz="1218987" eaLnBrk="0" hangingPunct="0">
              <a:lnSpc>
                <a:spcPct val="100000"/>
              </a:lnSpc>
              <a:spcBef>
                <a:spcPts val="1200"/>
              </a:spcBef>
              <a:buFontTx/>
              <a:buChar char="•"/>
              <a:tabLst/>
              <a:defRPr lang="en-US" sz="2400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1pPr>
            <a:lvl2pPr marL="463550" indent="-227013" defTabSz="1218987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400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2pPr>
            <a:lvl3pPr marL="690563" indent="-227013" defTabSz="1218987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400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3pPr>
            <a:lvl4pPr marL="919163" indent="-228600" defTabSz="1218987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400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4pPr>
            <a:lvl5pPr marL="1146175" indent="-227013" defTabSz="1218987" eaLnBrk="0" hangingPunct="0">
              <a:lnSpc>
                <a:spcPct val="100000"/>
              </a:lnSpc>
              <a:spcBef>
                <a:spcPts val="1200"/>
              </a:spcBef>
              <a:buClr>
                <a:schemeClr val="bg2"/>
              </a:buClr>
              <a:buFontTx/>
              <a:buChar char="•"/>
              <a:tabLst/>
              <a:defRPr lang="en-US" sz="2400" b="1" kern="0">
                <a:solidFill>
                  <a:schemeClr val="accent6"/>
                </a:solidFill>
                <a:latin typeface="+mn-lt"/>
                <a:ea typeface="Gill Sans MT" charset="0"/>
                <a:cs typeface="Gill Sans M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0" y="6493481"/>
            <a:ext cx="1149354" cy="169277"/>
          </a:xfrm>
          <a:prstGeom prst="rect">
            <a:avLst/>
          </a:prstGeom>
        </p:spPr>
        <p:txBody>
          <a:bodyPr vert="horz" wrap="none" lIns="0" tIns="0" rIns="0" bIns="0" rtlCol="0" anchor="t">
            <a:spAutoFit/>
          </a:bodyPr>
          <a:lstStyle>
            <a:lvl1pPr>
              <a:defRPr lang="en-US" sz="1100" smtClean="0">
                <a:solidFill>
                  <a:schemeClr val="bg2"/>
                </a:solidFill>
              </a:defRPr>
            </a:lvl1pPr>
          </a:lstStyle>
          <a:p>
            <a:r>
              <a:rPr lang="en-US"/>
              <a:t>Renewable Energy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71DA4E3-79A2-45CA-AF34-9063571F068C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lide Number Placeholder">
            <a:extLst>
              <a:ext uri="{FF2B5EF4-FFF2-40B4-BE49-F238E27FC236}">
                <a16:creationId xmlns:a16="http://schemas.microsoft.com/office/drawing/2014/main" id="{A5731EB3-BAF8-45DE-8ADB-9946AB975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8854B0-61A8-49C4-963E-4F071F2275B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3849151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"/>
          <p:cNvSpPr>
            <a:spLocks noGrp="1"/>
          </p:cNvSpPr>
          <p:nvPr>
            <p:ph type="body" sz="quarter" idx="15"/>
          </p:nvPr>
        </p:nvSpPr>
        <p:spPr>
          <a:xfrm>
            <a:off x="1316551" y="1381165"/>
            <a:ext cx="4956316" cy="362869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2" name="Text Placeholder"/>
          <p:cNvSpPr>
            <a:spLocks noGrp="1"/>
          </p:cNvSpPr>
          <p:nvPr>
            <p:ph type="body" sz="quarter" idx="20"/>
          </p:nvPr>
        </p:nvSpPr>
        <p:spPr>
          <a:xfrm>
            <a:off x="6759589" y="1381165"/>
            <a:ext cx="4905454" cy="362869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3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CB1D0-22E5-B345-82A9-BD890DC64843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B110C13-B0F6-BE40-9D6F-98083A710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Take-Away Placeholder">
            <a:extLst>
              <a:ext uri="{FF2B5EF4-FFF2-40B4-BE49-F238E27FC236}">
                <a16:creationId xmlns:a16="http://schemas.microsoft.com/office/drawing/2014/main" id="{CC71859A-C34F-5547-B966-58EA2782C9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16422" y="5516149"/>
            <a:ext cx="11240220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AE5A51B7-AE68-0849-B5DE-A88DAF17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55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F246C8-CF5D-8E44-9E6A-4F482855A7A9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  <p:sp>
        <p:nvSpPr>
          <p:cNvPr id="11" name="Donut 8">
            <a:extLst>
              <a:ext uri="{FF2B5EF4-FFF2-40B4-BE49-F238E27FC236}">
                <a16:creationId xmlns:a16="http://schemas.microsoft.com/office/drawing/2014/main" id="{C65D5877-2FA3-480E-B470-84A71B7992AF}"/>
              </a:ext>
            </a:extLst>
          </p:cNvPr>
          <p:cNvSpPr/>
          <p:nvPr userDrawn="1"/>
        </p:nvSpPr>
        <p:spPr>
          <a:xfrm>
            <a:off x="-3749914" y="-192026"/>
            <a:ext cx="4990744" cy="4989444"/>
          </a:xfrm>
          <a:prstGeom prst="donut">
            <a:avLst/>
          </a:prstGeom>
          <a:solidFill>
            <a:schemeClr val="accent2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802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7192" y="603257"/>
            <a:ext cx="11279078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defRPr lang="en-US" sz="32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 Placeholder"/>
          <p:cNvSpPr>
            <a:spLocks noGrp="1"/>
          </p:cNvSpPr>
          <p:nvPr>
            <p:ph type="body" sz="quarter" idx="15"/>
          </p:nvPr>
        </p:nvSpPr>
        <p:spPr>
          <a:xfrm>
            <a:off x="457192" y="1746258"/>
            <a:ext cx="11279078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1600"/>
              </a:spcBef>
              <a:buFontTx/>
              <a:buChar char="•"/>
              <a:defRPr lang="en-US" sz="2700" b="1" kern="0">
                <a:solidFill>
                  <a:schemeClr val="accent6"/>
                </a:solidFill>
              </a:defRPr>
            </a:lvl1pPr>
            <a:lvl2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2pPr>
            <a:lvl3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3pPr>
            <a:lvl4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4pPr>
            <a:lvl5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2"/>
              </a:buClr>
              <a:buFontTx/>
              <a:buChar char="•"/>
              <a:defRPr lang="en-US" sz="2400" b="1" kern="0"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ake-Away Placeholder"/>
          <p:cNvSpPr>
            <a:spLocks noGrp="1"/>
          </p:cNvSpPr>
          <p:nvPr>
            <p:ph type="body" sz="quarter" idx="19"/>
          </p:nvPr>
        </p:nvSpPr>
        <p:spPr>
          <a:xfrm>
            <a:off x="457192" y="5515665"/>
            <a:ext cx="11279078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C4A610-E8FC-4538-B9D3-A5BEDDEBC533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6AC60DA4-5202-4B9C-A39B-DE8CE9C65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CC2EC3-7200-46BD-A03A-7FC62BD16D45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124755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224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1A4FF-2547-F74D-B618-45982D6B3FCF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E2848-A365-2A4A-8FC3-209EACA56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3298B-0805-D34F-89D9-605DC96AC6C5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9098612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and Large Photo_Optimis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nimal&#10;&#10;Description automatically generated">
            <a:extLst>
              <a:ext uri="{FF2B5EF4-FFF2-40B4-BE49-F238E27FC236}">
                <a16:creationId xmlns:a16="http://schemas.microsoft.com/office/drawing/2014/main" id="{416A6920-BF8C-CC42-B3A9-3A426E2B0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44A3A3F9-5D5C-C949-9797-5FC623D21EF9}"/>
              </a:ext>
            </a:extLst>
          </p:cNvPr>
          <p:cNvSpPr/>
          <p:nvPr userDrawn="1"/>
        </p:nvSpPr>
        <p:spPr>
          <a:xfrm flipH="1">
            <a:off x="-2841591" y="5172720"/>
            <a:ext cx="10916363" cy="10913520"/>
          </a:xfrm>
          <a:prstGeom prst="donu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C1A88A3D-EED3-BC41-8137-B7C39B04F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4069" y="2332049"/>
            <a:ext cx="8722481" cy="219390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90000"/>
              </a:lnSpc>
              <a:defRPr sz="44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CE2CE1-20A0-6F4E-9A88-FE77B898FA08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DB8846B0-301C-E74B-B5EB-52134B206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6CED0C-EDD5-5E4F-9125-F6BD5E6EF90F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89292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Energ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"/>
          <a:stretch/>
        </p:blipFill>
        <p:spPr>
          <a:xfrm>
            <a:off x="-4574" y="0"/>
            <a:ext cx="12196573" cy="68550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6BE82A-BA1D-6D18-301B-96776100B0D2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CA6CEB-761C-281F-1B20-20BBE69EDAC4}"/>
                </a:ext>
              </a:extLst>
            </p:cNvPr>
            <p:cNvSpPr/>
            <p:nvPr userDrawn="1"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3D421A-5A9C-EF1C-591D-17CFE29521CF}"/>
                </a:ext>
              </a:extLst>
            </p:cNvPr>
            <p:cNvSpPr/>
            <p:nvPr userDrawn="1"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6812E-95CE-F49D-D7F6-6D2480B907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3" y="15113"/>
            <a:ext cx="12169465" cy="6845324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 userDrawn="1"/>
        </p:nvSpPr>
        <p:spPr>
          <a:xfrm rot="5400000">
            <a:off x="2522929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15764857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1 -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0FB9FE85-5E61-4636-85D8-974248A7FB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BCB9210-7010-4EFE-BDBA-D30193B9984F}"/>
              </a:ext>
            </a:extLst>
          </p:cNvPr>
          <p:cNvSpPr/>
          <p:nvPr userDrawn="1"/>
        </p:nvSpPr>
        <p:spPr bwMode="auto">
          <a:xfrm>
            <a:off x="-13103" y="813015"/>
            <a:ext cx="2096861" cy="4867908"/>
          </a:xfrm>
          <a:custGeom>
            <a:avLst/>
            <a:gdLst>
              <a:gd name="connsiteX0" fmla="*/ 0 w 2096861"/>
              <a:gd name="connsiteY0" fmla="*/ 0 h 4867908"/>
              <a:gd name="connsiteX1" fmla="*/ 129203 w 2096861"/>
              <a:gd name="connsiteY1" fmla="*/ 19719 h 4867908"/>
              <a:gd name="connsiteX2" fmla="*/ 2096861 w 2096861"/>
              <a:gd name="connsiteY2" fmla="*/ 2433954 h 4867908"/>
              <a:gd name="connsiteX3" fmla="*/ 129203 w 2096861"/>
              <a:gd name="connsiteY3" fmla="*/ 4848189 h 4867908"/>
              <a:gd name="connsiteX4" fmla="*/ 0 w 2096861"/>
              <a:gd name="connsiteY4" fmla="*/ 4867908 h 4867908"/>
              <a:gd name="connsiteX5" fmla="*/ 0 w 2096861"/>
              <a:gd name="connsiteY5" fmla="*/ 3610331 h 4867908"/>
              <a:gd name="connsiteX6" fmla="*/ 112170 w 2096861"/>
              <a:gd name="connsiteY6" fmla="*/ 3569277 h 4867908"/>
              <a:gd name="connsiteX7" fmla="*/ 864712 w 2096861"/>
              <a:gd name="connsiteY7" fmla="*/ 2433954 h 4867908"/>
              <a:gd name="connsiteX8" fmla="*/ 112170 w 2096861"/>
              <a:gd name="connsiteY8" fmla="*/ 1298632 h 4867908"/>
              <a:gd name="connsiteX9" fmla="*/ 0 w 2096861"/>
              <a:gd name="connsiteY9" fmla="*/ 1257577 h 486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6861" h="4867908">
                <a:moveTo>
                  <a:pt x="0" y="0"/>
                </a:moveTo>
                <a:lnTo>
                  <a:pt x="129203" y="19719"/>
                </a:lnTo>
                <a:cubicBezTo>
                  <a:pt x="1252143" y="249506"/>
                  <a:pt x="2096861" y="1243083"/>
                  <a:pt x="2096861" y="2433954"/>
                </a:cubicBezTo>
                <a:cubicBezTo>
                  <a:pt x="2096861" y="3624826"/>
                  <a:pt x="1252143" y="4618403"/>
                  <a:pt x="129203" y="4848189"/>
                </a:cubicBezTo>
                <a:lnTo>
                  <a:pt x="0" y="4867908"/>
                </a:lnTo>
                <a:lnTo>
                  <a:pt x="0" y="3610331"/>
                </a:lnTo>
                <a:lnTo>
                  <a:pt x="112170" y="3569277"/>
                </a:lnTo>
                <a:cubicBezTo>
                  <a:pt x="554407" y="3382226"/>
                  <a:pt x="864712" y="2944328"/>
                  <a:pt x="864712" y="2433954"/>
                </a:cubicBezTo>
                <a:cubicBezTo>
                  <a:pt x="864712" y="1923581"/>
                  <a:pt x="554407" y="1485683"/>
                  <a:pt x="112170" y="1298632"/>
                </a:cubicBezTo>
                <a:lnTo>
                  <a:pt x="0" y="1257577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19100" dist="127000" dir="27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C7FCCE-E4AD-4EC8-8916-59E4EB718C31}"/>
              </a:ext>
            </a:extLst>
          </p:cNvPr>
          <p:cNvSpPr/>
          <p:nvPr userDrawn="1"/>
        </p:nvSpPr>
        <p:spPr>
          <a:xfrm>
            <a:off x="800100" y="742950"/>
            <a:ext cx="10592959" cy="541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E6E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 Placeholder 35">
            <a:extLst>
              <a:ext uri="{FF2B5EF4-FFF2-40B4-BE49-F238E27FC236}">
                <a16:creationId xmlns:a16="http://schemas.microsoft.com/office/drawing/2014/main" id="{D60E8BCA-45F9-4F49-8063-43F539FA70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490" y="1524000"/>
            <a:ext cx="5164462" cy="36786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4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Picture Placeholder 40">
            <a:extLst>
              <a:ext uri="{FF2B5EF4-FFF2-40B4-BE49-F238E27FC236}">
                <a16:creationId xmlns:a16="http://schemas.microsoft.com/office/drawing/2014/main" id="{4A40B6E7-5A96-408D-B78B-93FD169CC73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1941" y="1168195"/>
            <a:ext cx="4006205" cy="45142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190500" dist="1016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306864" marR="0" lvl="0" indent="-306864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Char char="•"/>
              <a:tabLst/>
              <a:defRPr/>
            </a:pPr>
            <a:r>
              <a:rPr lang="en-US"/>
              <a:t>Click icon to insert photo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834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2 -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DF0D92-20ED-4796-89D3-853590876C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0" cy="687327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FB4182-2E1E-468D-9654-057E750528F3}"/>
              </a:ext>
            </a:extLst>
          </p:cNvPr>
          <p:cNvSpPr/>
          <p:nvPr userDrawn="1"/>
        </p:nvSpPr>
        <p:spPr bwMode="auto">
          <a:xfrm>
            <a:off x="-13103" y="813015"/>
            <a:ext cx="2096861" cy="4867908"/>
          </a:xfrm>
          <a:custGeom>
            <a:avLst/>
            <a:gdLst>
              <a:gd name="connsiteX0" fmla="*/ 0 w 2096861"/>
              <a:gd name="connsiteY0" fmla="*/ 0 h 4867908"/>
              <a:gd name="connsiteX1" fmla="*/ 129203 w 2096861"/>
              <a:gd name="connsiteY1" fmla="*/ 19719 h 4867908"/>
              <a:gd name="connsiteX2" fmla="*/ 2096861 w 2096861"/>
              <a:gd name="connsiteY2" fmla="*/ 2433954 h 4867908"/>
              <a:gd name="connsiteX3" fmla="*/ 129203 w 2096861"/>
              <a:gd name="connsiteY3" fmla="*/ 4848189 h 4867908"/>
              <a:gd name="connsiteX4" fmla="*/ 0 w 2096861"/>
              <a:gd name="connsiteY4" fmla="*/ 4867908 h 4867908"/>
              <a:gd name="connsiteX5" fmla="*/ 0 w 2096861"/>
              <a:gd name="connsiteY5" fmla="*/ 3610331 h 4867908"/>
              <a:gd name="connsiteX6" fmla="*/ 112170 w 2096861"/>
              <a:gd name="connsiteY6" fmla="*/ 3569277 h 4867908"/>
              <a:gd name="connsiteX7" fmla="*/ 864712 w 2096861"/>
              <a:gd name="connsiteY7" fmla="*/ 2433954 h 4867908"/>
              <a:gd name="connsiteX8" fmla="*/ 112170 w 2096861"/>
              <a:gd name="connsiteY8" fmla="*/ 1298632 h 4867908"/>
              <a:gd name="connsiteX9" fmla="*/ 0 w 2096861"/>
              <a:gd name="connsiteY9" fmla="*/ 1257577 h 486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6861" h="4867908">
                <a:moveTo>
                  <a:pt x="0" y="0"/>
                </a:moveTo>
                <a:lnTo>
                  <a:pt x="129203" y="19719"/>
                </a:lnTo>
                <a:cubicBezTo>
                  <a:pt x="1252143" y="249506"/>
                  <a:pt x="2096861" y="1243083"/>
                  <a:pt x="2096861" y="2433954"/>
                </a:cubicBezTo>
                <a:cubicBezTo>
                  <a:pt x="2096861" y="3624826"/>
                  <a:pt x="1252143" y="4618403"/>
                  <a:pt x="129203" y="4848189"/>
                </a:cubicBezTo>
                <a:lnTo>
                  <a:pt x="0" y="4867908"/>
                </a:lnTo>
                <a:lnTo>
                  <a:pt x="0" y="3610331"/>
                </a:lnTo>
                <a:lnTo>
                  <a:pt x="112170" y="3569277"/>
                </a:lnTo>
                <a:cubicBezTo>
                  <a:pt x="554407" y="3382226"/>
                  <a:pt x="864712" y="2944328"/>
                  <a:pt x="864712" y="2433954"/>
                </a:cubicBezTo>
                <a:cubicBezTo>
                  <a:pt x="864712" y="1923581"/>
                  <a:pt x="554407" y="1485683"/>
                  <a:pt x="112170" y="1298632"/>
                </a:cubicBezTo>
                <a:lnTo>
                  <a:pt x="0" y="1257577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19100" dist="38100" dir="27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240EC6-8B44-471E-BC73-3410F2418215}"/>
              </a:ext>
            </a:extLst>
          </p:cNvPr>
          <p:cNvSpPr/>
          <p:nvPr userDrawn="1"/>
        </p:nvSpPr>
        <p:spPr>
          <a:xfrm>
            <a:off x="800100" y="742950"/>
            <a:ext cx="10592959" cy="541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E6E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222DCFDB-C4CB-4199-AEA3-A0A5C140B6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490" y="1524000"/>
            <a:ext cx="5164462" cy="36786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4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D7F975-8476-4E5E-9F0F-ED5316958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8FC1CBC-BA8E-48B7-98A8-F392F21AC8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C37EAE78-8096-43A9-ABB0-5EF345AD48FF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Picture Placeholder 40">
            <a:extLst>
              <a:ext uri="{FF2B5EF4-FFF2-40B4-BE49-F238E27FC236}">
                <a16:creationId xmlns:a16="http://schemas.microsoft.com/office/drawing/2014/main" id="{B854A267-5380-4C28-9756-C9F84BAC43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1941" y="1168195"/>
            <a:ext cx="4006205" cy="45142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190500" dist="1016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306864" marR="0" lvl="0" indent="-306864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Char char="•"/>
              <a:tabLst/>
              <a:defRPr/>
            </a:pPr>
            <a:r>
              <a:rPr lang="en-US"/>
              <a:t>Click icon to insert photo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395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3 - Divider Slide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outdoor&#10;&#10;Description automatically generated">
            <a:extLst>
              <a:ext uri="{FF2B5EF4-FFF2-40B4-BE49-F238E27FC236}">
                <a16:creationId xmlns:a16="http://schemas.microsoft.com/office/drawing/2014/main" id="{AA8E5AA7-19AD-4C33-88AB-172229D0C4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B5579A4-9C94-4761-BC90-7A8AAE8E7C3D}"/>
              </a:ext>
            </a:extLst>
          </p:cNvPr>
          <p:cNvSpPr/>
          <p:nvPr userDrawn="1"/>
        </p:nvSpPr>
        <p:spPr>
          <a:xfrm>
            <a:off x="626555" y="638493"/>
            <a:ext cx="10938890" cy="5551291"/>
          </a:xfrm>
          <a:prstGeom prst="rect">
            <a:avLst/>
          </a:prstGeom>
          <a:solidFill>
            <a:schemeClr val="tx2"/>
          </a:solidFill>
          <a:ln w="22225">
            <a:solidFill>
              <a:schemeClr val="bg1"/>
            </a:solidFill>
          </a:ln>
          <a:effectLst>
            <a:outerShdw blurRad="419100" dist="127000" dir="2700000" algn="ctr" rotWithShape="0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35F4F6-577E-47AD-BFD8-CD356BA0B3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30769" y="1806176"/>
            <a:ext cx="5403843" cy="5072753"/>
          </a:xfrm>
          <a:prstGeom prst="rect">
            <a:avLst/>
          </a:prstGeom>
        </p:spPr>
      </p:pic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id="{81415305-4727-4329-8013-BFBF8CB3F4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03320" y="1702"/>
            <a:ext cx="6489727" cy="5160641"/>
          </a:xfrm>
          <a:custGeom>
            <a:avLst/>
            <a:gdLst>
              <a:gd name="connsiteX0" fmla="*/ 0 w 6716945"/>
              <a:gd name="connsiteY0" fmla="*/ 0 h 5341325"/>
              <a:gd name="connsiteX1" fmla="*/ 3298108 w 6716945"/>
              <a:gd name="connsiteY1" fmla="*/ 0 h 5341325"/>
              <a:gd name="connsiteX2" fmla="*/ 3312942 w 6716945"/>
              <a:gd name="connsiteY2" fmla="*/ 95173 h 5341325"/>
              <a:gd name="connsiteX3" fmla="*/ 5865729 w 6716945"/>
              <a:gd name="connsiteY3" fmla="*/ 2132413 h 5341325"/>
              <a:gd name="connsiteX4" fmla="*/ 6640591 w 6716945"/>
              <a:gd name="connsiteY4" fmla="*/ 2017705 h 5341325"/>
              <a:gd name="connsiteX5" fmla="*/ 6716945 w 6716945"/>
              <a:gd name="connsiteY5" fmla="*/ 1990342 h 5341325"/>
              <a:gd name="connsiteX6" fmla="*/ 6716945 w 6716945"/>
              <a:gd name="connsiteY6" fmla="*/ 5280514 h 5341325"/>
              <a:gd name="connsiteX7" fmla="*/ 6467222 w 6716945"/>
              <a:gd name="connsiteY7" fmla="*/ 5311585 h 5341325"/>
              <a:gd name="connsiteX8" fmla="*/ 5865729 w 6716945"/>
              <a:gd name="connsiteY8" fmla="*/ 5341325 h 5341325"/>
              <a:gd name="connsiteX9" fmla="*/ 13197 w 6716945"/>
              <a:gd name="connsiteY9" fmla="*/ 169931 h 534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16945" h="5341325">
                <a:moveTo>
                  <a:pt x="0" y="0"/>
                </a:moveTo>
                <a:lnTo>
                  <a:pt x="3298108" y="0"/>
                </a:lnTo>
                <a:lnTo>
                  <a:pt x="3312942" y="95173"/>
                </a:lnTo>
                <a:cubicBezTo>
                  <a:pt x="3555917" y="1257824"/>
                  <a:pt x="4606514" y="2132413"/>
                  <a:pt x="5865729" y="2132413"/>
                </a:cubicBezTo>
                <a:cubicBezTo>
                  <a:pt x="6135561" y="2132413"/>
                  <a:pt x="6395813" y="2092253"/>
                  <a:pt x="6640591" y="2017705"/>
                </a:cubicBezTo>
                <a:lnTo>
                  <a:pt x="6716945" y="1990342"/>
                </a:lnTo>
                <a:lnTo>
                  <a:pt x="6716945" y="5280514"/>
                </a:lnTo>
                <a:lnTo>
                  <a:pt x="6467222" y="5311585"/>
                </a:lnTo>
                <a:cubicBezTo>
                  <a:pt x="6269455" y="5331251"/>
                  <a:pt x="6068794" y="5341325"/>
                  <a:pt x="5865729" y="5341325"/>
                </a:cubicBezTo>
                <a:cubicBezTo>
                  <a:pt x="2819756" y="5341325"/>
                  <a:pt x="314461" y="3074626"/>
                  <a:pt x="13197" y="169931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419100" dist="127000" dir="2700000" algn="ctr" rotWithShape="0">
              <a:srgbClr val="000000">
                <a:alpha val="43137"/>
              </a:srgbClr>
            </a:outerShdw>
          </a:effectLst>
        </p:spPr>
        <p:txBody>
          <a:bodyPr wrap="square">
            <a:noAutofit/>
          </a:bodyPr>
          <a:lstStyle>
            <a:lvl1pPr>
              <a:defRPr>
                <a:effectLst>
                  <a:outerShdw blurRad="419100" dist="38100" dir="27000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 marL="306864" marR="0" lvl="0" indent="-306864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Char char="•"/>
              <a:tabLst/>
              <a:defRPr/>
            </a:pPr>
            <a:r>
              <a:rPr lang="en-US"/>
              <a:t>Click icon to </a:t>
            </a:r>
            <a:br>
              <a:rPr lang="en-US"/>
            </a:br>
            <a:r>
              <a:rPr lang="en-US"/>
              <a:t>insert photo</a:t>
            </a:r>
          </a:p>
          <a:p>
            <a:endParaRPr lang="en-US"/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B0069F2C-696D-4A71-8926-92CF97CC9D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2177" y="1536336"/>
            <a:ext cx="5164462" cy="378532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2CDFE0-40DD-411B-AD70-66D99D43E2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EB0F0B5-F683-4332-96B1-51EAD5F5C6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20" name="Slide Number Placeholder">
            <a:extLst>
              <a:ext uri="{FF2B5EF4-FFF2-40B4-BE49-F238E27FC236}">
                <a16:creationId xmlns:a16="http://schemas.microsoft.com/office/drawing/2014/main" id="{81C19FD3-2CBB-4F3C-AEAD-53AFCACD28C5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98003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4 -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&#10;&#10;Description automatically generated">
            <a:extLst>
              <a:ext uri="{FF2B5EF4-FFF2-40B4-BE49-F238E27FC236}">
                <a16:creationId xmlns:a16="http://schemas.microsoft.com/office/drawing/2014/main" id="{CE6DD857-8A7C-48CE-AF71-54D93D3F2B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03D6F92-AA3F-4F13-9667-3C4299BB167E}"/>
              </a:ext>
            </a:extLst>
          </p:cNvPr>
          <p:cNvSpPr/>
          <p:nvPr userDrawn="1"/>
        </p:nvSpPr>
        <p:spPr>
          <a:xfrm>
            <a:off x="665922" y="638493"/>
            <a:ext cx="10938890" cy="5551291"/>
          </a:xfrm>
          <a:prstGeom prst="rect">
            <a:avLst/>
          </a:prstGeom>
          <a:solidFill>
            <a:schemeClr val="tx2"/>
          </a:solidFill>
          <a:ln w="22225">
            <a:solidFill>
              <a:schemeClr val="bg1"/>
            </a:solidFill>
          </a:ln>
          <a:effectLst>
            <a:outerShdw blurRad="419100" dist="127000" dir="27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B0069F2C-696D-4A71-8926-92CF97CC9D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2176" y="1366345"/>
            <a:ext cx="5675671" cy="405699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B8EB73-E798-428B-89C9-7CBDCF968214}"/>
              </a:ext>
            </a:extLst>
          </p:cNvPr>
          <p:cNvSpPr/>
          <p:nvPr userDrawn="1"/>
        </p:nvSpPr>
        <p:spPr bwMode="auto">
          <a:xfrm>
            <a:off x="7334443" y="0"/>
            <a:ext cx="3738324" cy="6858000"/>
          </a:xfrm>
          <a:prstGeom prst="rect">
            <a:avLst/>
          </a:prstGeom>
          <a:solidFill>
            <a:schemeClr val="accent6">
              <a:alpha val="4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19100" dist="38100" dir="13800000" algn="tl" rotWithShape="0">
              <a:prstClr val="black">
                <a:alpha val="45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41E623F-85C8-47F9-8966-2D5C231805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31968" y="0"/>
            <a:ext cx="3343275" cy="213092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marL="306864" marR="0" lvl="0" indent="-306864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Char char="•"/>
              <a:tabLst/>
              <a:defRPr/>
            </a:pPr>
            <a:r>
              <a:rPr lang="en-US"/>
              <a:t>Click icon to insert photo</a:t>
            </a:r>
          </a:p>
          <a:p>
            <a:endParaRPr lang="en-US"/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B21BB21A-D770-4C81-B9C2-C5F8C12AE94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531968" y="4740729"/>
            <a:ext cx="3343275" cy="213092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marL="306864" marR="0" lvl="0" indent="-306864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Char char="•"/>
              <a:tabLst/>
              <a:defRPr/>
            </a:pPr>
            <a:r>
              <a:rPr lang="en-US"/>
              <a:t>Click icon to insert photo</a:t>
            </a:r>
          </a:p>
          <a:p>
            <a:endParaRPr lang="en-US"/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5CF18084-02A3-4C96-B61D-837003E46F9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31968" y="2370364"/>
            <a:ext cx="3343275" cy="213092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pPr marL="306864" marR="0" lvl="0" indent="-306864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Char char="•"/>
              <a:tabLst/>
              <a:defRPr/>
            </a:pPr>
            <a:r>
              <a:rPr lang="en-US"/>
              <a:t>Click icon to insert photo</a:t>
            </a:r>
          </a:p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055564-8045-49B0-BAD0-DC4A1E531E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110375" y="4077578"/>
            <a:ext cx="2891257" cy="266958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196730-6888-4670-A6C2-87F52D39DD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sp>
        <p:nvSpPr>
          <p:cNvPr id="26" name="Slide Number Placeholder">
            <a:extLst>
              <a:ext uri="{FF2B5EF4-FFF2-40B4-BE49-F238E27FC236}">
                <a16:creationId xmlns:a16="http://schemas.microsoft.com/office/drawing/2014/main" id="{7944BB49-9F4C-4017-AC11-729C8E0C846A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747906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 Use with Styles 1-4, 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12B33F3E-2C00-4CB5-9634-606E822016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C2DE43-DFF7-4ACE-A6B6-E41F8CCD1FAC}"/>
              </a:ext>
            </a:extLst>
          </p:cNvPr>
          <p:cNvSpPr/>
          <p:nvPr userDrawn="1"/>
        </p:nvSpPr>
        <p:spPr>
          <a:xfrm>
            <a:off x="864704" y="1560442"/>
            <a:ext cx="11430000" cy="3737116"/>
          </a:xfrm>
          <a:prstGeom prst="rect">
            <a:avLst/>
          </a:prstGeom>
          <a:solidFill>
            <a:schemeClr val="tx2"/>
          </a:solidFill>
          <a:ln w="22225">
            <a:solidFill>
              <a:schemeClr val="bg1"/>
            </a:solidFill>
          </a:ln>
          <a:effectLst>
            <a:outerShdw blurRad="419100" dist="127000" dir="2700000" algn="ctr" rotWithShape="0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333A068A-3CD4-4065-A820-2F9E06AA30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4554" y="2035317"/>
            <a:ext cx="7221414" cy="2824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6C6253-DD9B-47C9-BB14-867E0389E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ADF9F0E-6BCD-4396-A602-609E5C73ED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id="{9ABE4BFE-08AB-4721-863F-01D69CB2CA93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215B8B0-5EFE-4F7A-99F3-3458E3E43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205" y="-266975"/>
            <a:ext cx="2476267" cy="7429500"/>
          </a:xfrm>
          <a:prstGeom prst="rect">
            <a:avLst/>
          </a:prstGeom>
          <a:effectLst>
            <a:outerShdw blurRad="508000" dist="762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491180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s 1-4 - Divider with Sub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C7841429-CFB5-4FE0-9651-2E568E77A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5BDE22-943C-4789-9653-5BAC65A61E40}"/>
              </a:ext>
            </a:extLst>
          </p:cNvPr>
          <p:cNvSpPr/>
          <p:nvPr userDrawn="1"/>
        </p:nvSpPr>
        <p:spPr>
          <a:xfrm>
            <a:off x="864704" y="1560442"/>
            <a:ext cx="11458594" cy="3737116"/>
          </a:xfrm>
          <a:prstGeom prst="rect">
            <a:avLst/>
          </a:prstGeom>
          <a:solidFill>
            <a:schemeClr val="tx2"/>
          </a:solidFill>
          <a:ln w="22225">
            <a:solidFill>
              <a:schemeClr val="bg1"/>
            </a:solidFill>
          </a:ln>
          <a:effectLst>
            <a:outerShdw blurRad="419100" dist="127000" dir="2700000" algn="ctr" rotWithShape="0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A6B854EA-DFE4-48B3-BCDB-FCFA0EA3FD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4551" y="2352227"/>
            <a:ext cx="7221414" cy="107677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78B1E1B3-FCFA-4AB4-9412-464482ACE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24552" y="3428999"/>
            <a:ext cx="7221413" cy="85476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Subtopic or Name of Speaker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EB3A80-F9D5-4D44-8560-640CAA84E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CDEBF95-E952-48C9-B76F-37E6A2C788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22" name="Slide Number Placeholder">
            <a:extLst>
              <a:ext uri="{FF2B5EF4-FFF2-40B4-BE49-F238E27FC236}">
                <a16:creationId xmlns:a16="http://schemas.microsoft.com/office/drawing/2014/main" id="{4FB43F32-03BA-42B9-8525-1A9671E0122D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C12282B-CB87-49B9-A345-65EBBC531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205" y="-266975"/>
            <a:ext cx="2476267" cy="7429500"/>
          </a:xfrm>
          <a:prstGeom prst="rect">
            <a:avLst/>
          </a:prstGeom>
          <a:effectLst>
            <a:outerShdw blurRad="508000" dist="762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83499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 use with Styles 1-4 - Divider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&#10;&#10;Description automatically generated">
            <a:extLst>
              <a:ext uri="{FF2B5EF4-FFF2-40B4-BE49-F238E27FC236}">
                <a16:creationId xmlns:a16="http://schemas.microsoft.com/office/drawing/2014/main" id="{C7841429-CFB5-4FE0-9651-2E568E77A6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05BDE22-943C-4789-9653-5BAC65A61E40}"/>
              </a:ext>
            </a:extLst>
          </p:cNvPr>
          <p:cNvSpPr/>
          <p:nvPr userDrawn="1"/>
        </p:nvSpPr>
        <p:spPr>
          <a:xfrm>
            <a:off x="864704" y="1560442"/>
            <a:ext cx="11430000" cy="3737116"/>
          </a:xfrm>
          <a:prstGeom prst="rect">
            <a:avLst/>
          </a:prstGeom>
          <a:solidFill>
            <a:schemeClr val="tx2"/>
          </a:solidFill>
          <a:ln w="22225">
            <a:solidFill>
              <a:schemeClr val="bg1"/>
            </a:solidFill>
          </a:ln>
          <a:effectLst>
            <a:outerShdw blurRad="419100" dist="127000" dir="2700000" algn="ctr" rotWithShape="0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A6B854EA-DFE4-48B3-BCDB-FCFA0EA3FD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4550" y="2149683"/>
            <a:ext cx="8717051" cy="67178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78B1E1B3-FCFA-4AB4-9412-464482ACE9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24552" y="2821463"/>
            <a:ext cx="8717049" cy="1858611"/>
          </a:xfrm>
          <a:prstGeom prst="rect">
            <a:avLst/>
          </a:prstGeom>
        </p:spPr>
        <p:txBody>
          <a:bodyPr anchor="t"/>
          <a:lstStyle>
            <a:lvl1pPr marL="457200" indent="-457200">
              <a:buClr>
                <a:schemeClr val="bg1"/>
              </a:buClr>
              <a:buFont typeface="Arial" panose="020B0604020202020204" pitchFamily="34" charset="0"/>
              <a:buChar char="•"/>
              <a:defRPr sz="2800" b="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Bullets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FEB3A80-F9D5-4D44-8560-640CAA84ED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CDEBF95-E952-48C9-B76F-37E6A2C788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22" name="Slide Number Placeholder">
            <a:extLst>
              <a:ext uri="{FF2B5EF4-FFF2-40B4-BE49-F238E27FC236}">
                <a16:creationId xmlns:a16="http://schemas.microsoft.com/office/drawing/2014/main" id="{4FB43F32-03BA-42B9-8525-1A9671E0122D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02639BD4-991F-481C-8A61-6482C766CB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205" y="-266975"/>
            <a:ext cx="2476267" cy="7429500"/>
          </a:xfrm>
          <a:prstGeom prst="rect">
            <a:avLst/>
          </a:prstGeom>
          <a:effectLst>
            <a:outerShdw blurRad="508000" dist="76200" dir="2700000" algn="tl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25589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 Use with Styles 1-4- Divider with 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&#10;&#10;Description automatically generated">
            <a:extLst>
              <a:ext uri="{FF2B5EF4-FFF2-40B4-BE49-F238E27FC236}">
                <a16:creationId xmlns:a16="http://schemas.microsoft.com/office/drawing/2014/main" id="{12B33F3E-2C00-4CB5-9634-606E822016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8C2DE43-DFF7-4ACE-A6B6-E41F8CCD1FAC}"/>
              </a:ext>
            </a:extLst>
          </p:cNvPr>
          <p:cNvSpPr/>
          <p:nvPr userDrawn="1"/>
        </p:nvSpPr>
        <p:spPr>
          <a:xfrm>
            <a:off x="864704" y="1560442"/>
            <a:ext cx="11430000" cy="3737116"/>
          </a:xfrm>
          <a:prstGeom prst="rect">
            <a:avLst/>
          </a:prstGeom>
          <a:solidFill>
            <a:schemeClr val="tx2"/>
          </a:solidFill>
          <a:ln w="22225">
            <a:solidFill>
              <a:schemeClr val="bg1"/>
            </a:solidFill>
          </a:ln>
          <a:effectLst>
            <a:outerShdw blurRad="419100" dist="127000" dir="2700000" algn="ctr" rotWithShape="0">
              <a:srgbClr val="000000">
                <a:alpha val="4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F7F747E0-184E-4481-8D3E-27B0A1F49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205" y="-266975"/>
            <a:ext cx="2476267" cy="7429500"/>
          </a:xfrm>
          <a:prstGeom prst="rect">
            <a:avLst/>
          </a:prstGeom>
          <a:effectLst>
            <a:outerShdw blurRad="508000" dist="76200" dir="2700000" algn="tl" rotWithShape="0">
              <a:prstClr val="black">
                <a:alpha val="50000"/>
              </a:prstClr>
            </a:outerShdw>
          </a:effectLst>
        </p:spPr>
      </p:pic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333A068A-3CD4-4065-A820-2F9E06AA30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26068" y="2035317"/>
            <a:ext cx="7400273" cy="28249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6C6253-DD9B-47C9-BB14-867E0389E1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11" name="Picture 1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ADF9F0E-6BCD-4396-A602-609E5C73ED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id="{9ABE4BFE-08AB-4721-863F-01D69CB2CA93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845909A-AC61-4F0F-A8A1-5B5DA9C2FE8F}"/>
              </a:ext>
            </a:extLst>
          </p:cNvPr>
          <p:cNvSpPr/>
          <p:nvPr/>
        </p:nvSpPr>
        <p:spPr>
          <a:xfrm>
            <a:off x="1714517" y="2817443"/>
            <a:ext cx="1207333" cy="1207333"/>
          </a:xfrm>
          <a:prstGeom prst="ellipse">
            <a:avLst/>
          </a:prstGeom>
          <a:solidFill>
            <a:srgbClr val="FFFFFF"/>
          </a:solidFill>
          <a:ln w="66675" cap="flat" cmpd="sng" algn="ctr">
            <a:solidFill>
              <a:srgbClr val="005596"/>
            </a:solidFill>
            <a:prstDash val="solid"/>
          </a:ln>
          <a:effectLst>
            <a:outerShdw blurRad="165100" dist="63500" dir="2700000" algn="tl" rotWithShape="0">
              <a:schemeClr val="accent6">
                <a:alpha val="48000"/>
              </a:scheme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 Placeholder 35">
            <a:extLst>
              <a:ext uri="{FF2B5EF4-FFF2-40B4-BE49-F238E27FC236}">
                <a16:creationId xmlns:a16="http://schemas.microsoft.com/office/drawing/2014/main" id="{C167A136-E490-4A32-8623-23CE5C29E500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784872" y="3156082"/>
            <a:ext cx="1037460" cy="69243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5400" b="1">
                <a:solidFill>
                  <a:srgbClr val="00B0F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Q#</a:t>
            </a:r>
          </a:p>
        </p:txBody>
      </p:sp>
    </p:spTree>
    <p:extLst>
      <p:ext uri="{BB962C8B-B14F-4D97-AF65-F5344CB8AC3E}">
        <p14:creationId xmlns:p14="http://schemas.microsoft.com/office/powerpoint/2010/main" val="15026925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 Use with Styles 1-4- Divider with titl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outdoor&#10;&#10;Description automatically generated">
            <a:extLst>
              <a:ext uri="{FF2B5EF4-FFF2-40B4-BE49-F238E27FC236}">
                <a16:creationId xmlns:a16="http://schemas.microsoft.com/office/drawing/2014/main" id="{A9A3B7DC-7BB6-406D-A922-73BDD8F77F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E49F8F5-5120-4684-87E2-C86AE5F0EAE1}"/>
              </a:ext>
            </a:extLst>
          </p:cNvPr>
          <p:cNvSpPr/>
          <p:nvPr userDrawn="1"/>
        </p:nvSpPr>
        <p:spPr>
          <a:xfrm>
            <a:off x="0" y="1804233"/>
            <a:ext cx="12202381" cy="3249531"/>
          </a:xfrm>
          <a:prstGeom prst="rect">
            <a:avLst/>
          </a:prstGeom>
          <a:solidFill>
            <a:schemeClr val="tx2"/>
          </a:solidFill>
          <a:ln w="19050">
            <a:noFill/>
          </a:ln>
          <a:effectLst>
            <a:outerShdw blurRad="419100" dist="127000" dir="27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F03AF5D4-F80C-4467-A83A-0B47C1F2DA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1569" y="2499825"/>
            <a:ext cx="8494399" cy="19000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BADBDC-9836-4F34-A00A-77C7735A0A0B}"/>
              </a:ext>
            </a:extLst>
          </p:cNvPr>
          <p:cNvSpPr/>
          <p:nvPr userDrawn="1"/>
        </p:nvSpPr>
        <p:spPr bwMode="auto">
          <a:xfrm>
            <a:off x="1593125" y="2461773"/>
            <a:ext cx="8847306" cy="1938131"/>
          </a:xfrm>
          <a:prstGeom prst="rect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1F9E118-DDEF-4EB5-8292-A5DC7D2D3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22" name="Picture 2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42FAA81-5884-407B-8899-2B85B9E77FD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23" name="Slide Number Placeholder">
            <a:extLst>
              <a:ext uri="{FF2B5EF4-FFF2-40B4-BE49-F238E27FC236}">
                <a16:creationId xmlns:a16="http://schemas.microsoft.com/office/drawing/2014/main" id="{C2F550C5-9AFC-432B-8042-E559A75F0FC0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62C658-C1F2-4690-B241-318BCBF52B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8370727" y="163881"/>
            <a:ext cx="3973599" cy="36689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AFBC6E-4483-416E-BF90-6BAEA82A5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162708" y="3089833"/>
            <a:ext cx="3973599" cy="366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509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n Use with Styles 1-4- Divider with title and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&#10;&#10;Description automatically generated">
            <a:extLst>
              <a:ext uri="{FF2B5EF4-FFF2-40B4-BE49-F238E27FC236}">
                <a16:creationId xmlns:a16="http://schemas.microsoft.com/office/drawing/2014/main" id="{96D90356-D551-45F4-8BEF-4554D7720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E49F8F5-5120-4684-87E2-C86AE5F0EAE1}"/>
              </a:ext>
            </a:extLst>
          </p:cNvPr>
          <p:cNvSpPr/>
          <p:nvPr userDrawn="1"/>
        </p:nvSpPr>
        <p:spPr>
          <a:xfrm>
            <a:off x="0" y="1804233"/>
            <a:ext cx="12202381" cy="3249531"/>
          </a:xfrm>
          <a:prstGeom prst="rect">
            <a:avLst/>
          </a:prstGeom>
          <a:solidFill>
            <a:schemeClr val="tx2"/>
          </a:solidFill>
          <a:ln w="19050">
            <a:noFill/>
          </a:ln>
          <a:effectLst>
            <a:outerShdw blurRad="419100" dist="127000" dir="2700000" algn="tl" rotWithShape="0">
              <a:prstClr val="black">
                <a:alpha val="4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96DECB-8AA2-42D7-8887-3F3EA91C9370}"/>
              </a:ext>
            </a:extLst>
          </p:cNvPr>
          <p:cNvSpPr/>
          <p:nvPr userDrawn="1"/>
        </p:nvSpPr>
        <p:spPr>
          <a:xfrm>
            <a:off x="1593125" y="2352544"/>
            <a:ext cx="8847306" cy="2101175"/>
          </a:xfrm>
          <a:custGeom>
            <a:avLst/>
            <a:gdLst>
              <a:gd name="connsiteX0" fmla="*/ 2295728 w 7850221"/>
              <a:gd name="connsiteY0" fmla="*/ 2091447 h 2101175"/>
              <a:gd name="connsiteX1" fmla="*/ 0 w 7850221"/>
              <a:gd name="connsiteY1" fmla="*/ 2091447 h 2101175"/>
              <a:gd name="connsiteX2" fmla="*/ 0 w 7850221"/>
              <a:gd name="connsiteY2" fmla="*/ 0 h 2101175"/>
              <a:gd name="connsiteX3" fmla="*/ 7850221 w 7850221"/>
              <a:gd name="connsiteY3" fmla="*/ 0 h 2101175"/>
              <a:gd name="connsiteX4" fmla="*/ 7850221 w 7850221"/>
              <a:gd name="connsiteY4" fmla="*/ 2101175 h 2101175"/>
              <a:gd name="connsiteX5" fmla="*/ 5398851 w 7850221"/>
              <a:gd name="connsiteY5" fmla="*/ 2101175 h 2101175"/>
              <a:gd name="connsiteX0" fmla="*/ 2295728 w 7850221"/>
              <a:gd name="connsiteY0" fmla="*/ 2091447 h 2101175"/>
              <a:gd name="connsiteX1" fmla="*/ 0 w 7850221"/>
              <a:gd name="connsiteY1" fmla="*/ 2091447 h 2101175"/>
              <a:gd name="connsiteX2" fmla="*/ 0 w 7850221"/>
              <a:gd name="connsiteY2" fmla="*/ 0 h 2101175"/>
              <a:gd name="connsiteX3" fmla="*/ 7850221 w 7850221"/>
              <a:gd name="connsiteY3" fmla="*/ 0 h 2101175"/>
              <a:gd name="connsiteX4" fmla="*/ 7850221 w 7850221"/>
              <a:gd name="connsiteY4" fmla="*/ 2101175 h 2101175"/>
              <a:gd name="connsiteX5" fmla="*/ 5398851 w 7850221"/>
              <a:gd name="connsiteY5" fmla="*/ 2101175 h 2101175"/>
              <a:gd name="connsiteX0" fmla="*/ 2004868 w 7850221"/>
              <a:gd name="connsiteY0" fmla="*/ 2091447 h 2101175"/>
              <a:gd name="connsiteX1" fmla="*/ 0 w 7850221"/>
              <a:gd name="connsiteY1" fmla="*/ 2091447 h 2101175"/>
              <a:gd name="connsiteX2" fmla="*/ 0 w 7850221"/>
              <a:gd name="connsiteY2" fmla="*/ 0 h 2101175"/>
              <a:gd name="connsiteX3" fmla="*/ 7850221 w 7850221"/>
              <a:gd name="connsiteY3" fmla="*/ 0 h 2101175"/>
              <a:gd name="connsiteX4" fmla="*/ 7850221 w 7850221"/>
              <a:gd name="connsiteY4" fmla="*/ 2101175 h 2101175"/>
              <a:gd name="connsiteX5" fmla="*/ 5398851 w 7850221"/>
              <a:gd name="connsiteY5" fmla="*/ 2101175 h 2101175"/>
              <a:gd name="connsiteX0" fmla="*/ 2004868 w 7850221"/>
              <a:gd name="connsiteY0" fmla="*/ 2091447 h 2101175"/>
              <a:gd name="connsiteX1" fmla="*/ 0 w 7850221"/>
              <a:gd name="connsiteY1" fmla="*/ 2091447 h 2101175"/>
              <a:gd name="connsiteX2" fmla="*/ 0 w 7850221"/>
              <a:gd name="connsiteY2" fmla="*/ 0 h 2101175"/>
              <a:gd name="connsiteX3" fmla="*/ 7850221 w 7850221"/>
              <a:gd name="connsiteY3" fmla="*/ 0 h 2101175"/>
              <a:gd name="connsiteX4" fmla="*/ 7850221 w 7850221"/>
              <a:gd name="connsiteY4" fmla="*/ 2101175 h 2101175"/>
              <a:gd name="connsiteX5" fmla="*/ 5804525 w 7850221"/>
              <a:gd name="connsiteY5" fmla="*/ 2101175 h 2101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50221" h="2101175">
                <a:moveTo>
                  <a:pt x="2004868" y="2091447"/>
                </a:moveTo>
                <a:lnTo>
                  <a:pt x="0" y="2091447"/>
                </a:lnTo>
                <a:lnTo>
                  <a:pt x="0" y="0"/>
                </a:lnTo>
                <a:lnTo>
                  <a:pt x="7850221" y="0"/>
                </a:lnTo>
                <a:lnTo>
                  <a:pt x="7850221" y="2101175"/>
                </a:lnTo>
                <a:lnTo>
                  <a:pt x="5804525" y="2101175"/>
                </a:lnTo>
              </a:path>
            </a:pathLst>
          </a:custGeom>
          <a:noFill/>
          <a:ln w="15875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AE6DE9-3789-45A3-80AD-C25E12208C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>
            <a:off x="8370727" y="163881"/>
            <a:ext cx="3973599" cy="3668947"/>
          </a:xfrm>
          <a:prstGeom prst="rect">
            <a:avLst/>
          </a:prstGeom>
        </p:spPr>
      </p:pic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F03AF5D4-F80C-4467-A83A-0B47C1F2DA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51569" y="2524539"/>
            <a:ext cx="8494399" cy="17002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ext Placeholder 35">
            <a:extLst>
              <a:ext uri="{FF2B5EF4-FFF2-40B4-BE49-F238E27FC236}">
                <a16:creationId xmlns:a16="http://schemas.microsoft.com/office/drawing/2014/main" id="{B915626A-6D8D-4F8D-8522-C43FDA3917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1063" y="4150391"/>
            <a:ext cx="4295410" cy="553998"/>
          </a:xfrm>
          <a:prstGeom prst="rect">
            <a:avLst/>
          </a:prstGeom>
          <a:solidFill>
            <a:schemeClr val="tx2"/>
          </a:solidFill>
        </p:spPr>
        <p:txBody>
          <a:bodyPr wrap="square" anchor="ctr">
            <a:spAutoFit/>
          </a:bodyPr>
          <a:lstStyle>
            <a:lvl1pPr marL="0" indent="0" algn="ctr">
              <a:buNone/>
              <a:defRPr sz="3000" b="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Speaker or Subtopic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5BF33D-CD73-4C56-A4F2-86533ACB51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-162708" y="3089833"/>
            <a:ext cx="3973599" cy="36689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607DDD-231C-467F-9B87-C5BA6741B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24" name="Picture 2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974A92B-7AB2-4605-A0F2-A143C93AC4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25" name="Slide Number Placeholder">
            <a:extLst>
              <a:ext uri="{FF2B5EF4-FFF2-40B4-BE49-F238E27FC236}">
                <a16:creationId xmlns:a16="http://schemas.microsoft.com/office/drawing/2014/main" id="{7315C9B4-4DC0-43C8-8699-38BD189C5905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0849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BV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AAC3BB5-21F5-A85E-E9F4-0A7856202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40DA58A4-B780-5B89-B7F9-ABED74AC5535}"/>
              </a:ext>
            </a:extLst>
          </p:cNvPr>
          <p:cNvSpPr/>
          <p:nvPr userDrawn="1"/>
        </p:nvSpPr>
        <p:spPr>
          <a:xfrm rot="5400000">
            <a:off x="2616145" y="-586147"/>
            <a:ext cx="2768349" cy="803029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2F6C64E-25F2-8D0B-ED60-CD0437D1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206890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E48635A3-6799-629A-4ED2-EBA482AFC6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87956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35" name="Text Placeholder2">
            <a:extLst>
              <a:ext uri="{FF2B5EF4-FFF2-40B4-BE49-F238E27FC236}">
                <a16:creationId xmlns:a16="http://schemas.microsoft.com/office/drawing/2014/main" id="{62DAAFE2-4CAD-B03D-F67C-7A99961071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440962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07101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5732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599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2" y="6493483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1A4FF-2547-F74D-B618-45982D6B3FCF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E2848-A365-2A4A-8FC3-209EACA56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9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14EAB0-28C3-7D49-BE6C-FB5A426DE7DD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126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8630682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window&#10;&#10;Description automatically generated">
            <a:extLst>
              <a:ext uri="{FF2B5EF4-FFF2-40B4-BE49-F238E27FC236}">
                <a16:creationId xmlns:a16="http://schemas.microsoft.com/office/drawing/2014/main" id="{9B189325-E877-AA4E-926F-D73E80A66F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7105A726-65F9-824D-99ED-E02DCB58ECBB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5BA5F244-6243-8C48-9F9D-02072CF8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EE6ED3D0-802D-1449-8919-E2F1EB2BCA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B8E3111-A7F1-C943-A581-936CC3596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402467" cy="685800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CFA9CA-E52D-5F42-8B35-098A683E1596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7F8D0F57-19B1-D942-ABC7-1306C7F4E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90743D-A70A-3A46-9FEA-BAF685FA0F23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88639068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91876179-5F1B-D94A-A3C4-43CA28610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0968F-B059-C345-BEB9-E3B035F35C20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2C82B731-666F-9A48-9A69-3A4A8CA8B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719E9BC1-5E03-1B4F-A6AA-C5D2A832DE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533" y="1900645"/>
            <a:ext cx="11274737" cy="356422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7" name="Take-Away Placeholder">
            <a:extLst>
              <a:ext uri="{FF2B5EF4-FFF2-40B4-BE49-F238E27FC236}">
                <a16:creationId xmlns:a16="http://schemas.microsoft.com/office/drawing/2014/main" id="{0C9B5AD5-983F-A642-BC7D-BAC7B4F8CC2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731" y="5515665"/>
            <a:ext cx="11240220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</p:spTree>
    <p:extLst>
      <p:ext uri="{BB962C8B-B14F-4D97-AF65-F5344CB8AC3E}">
        <p14:creationId xmlns:p14="http://schemas.microsoft.com/office/powerpoint/2010/main" val="391364853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beach&#10;&#10;Description automatically generated">
            <a:extLst>
              <a:ext uri="{FF2B5EF4-FFF2-40B4-BE49-F238E27FC236}">
                <a16:creationId xmlns:a16="http://schemas.microsoft.com/office/drawing/2014/main" id="{CC81B2C0-19D6-9941-A0AF-3D68CD4F3D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0"/>
            <a:ext cx="12182473" cy="6858000"/>
          </a:xfrm>
          <a:prstGeom prst="rect">
            <a:avLst/>
          </a:prstGeom>
        </p:spPr>
      </p:pic>
      <p:sp>
        <p:nvSpPr>
          <p:cNvPr id="18" name="Text Placeholder">
            <a:extLst>
              <a:ext uri="{FF2B5EF4-FFF2-40B4-BE49-F238E27FC236}">
                <a16:creationId xmlns:a16="http://schemas.microsoft.com/office/drawing/2014/main" id="{08A29E74-1622-7747-80D2-F5612C0877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2107" y="1900645"/>
            <a:ext cx="10284163" cy="356422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9" name="Take-Away Placeholder">
            <a:extLst>
              <a:ext uri="{FF2B5EF4-FFF2-40B4-BE49-F238E27FC236}">
                <a16:creationId xmlns:a16="http://schemas.microsoft.com/office/drawing/2014/main" id="{1D9536A3-5F59-844B-A0A1-52255152F1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52106" y="5515665"/>
            <a:ext cx="10243845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9" name="Donut 8">
            <a:extLst>
              <a:ext uri="{FF2B5EF4-FFF2-40B4-BE49-F238E27FC236}">
                <a16:creationId xmlns:a16="http://schemas.microsoft.com/office/drawing/2014/main" id="{7CC7AAF1-158E-664F-9F48-2E0E0EA2DA46}"/>
              </a:ext>
            </a:extLst>
          </p:cNvPr>
          <p:cNvSpPr/>
          <p:nvPr userDrawn="1"/>
        </p:nvSpPr>
        <p:spPr>
          <a:xfrm>
            <a:off x="-3689516" y="-192026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ED4F32D2-CFCD-D749-9E54-6CADA3AD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107" y="550134"/>
            <a:ext cx="10249296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A6AFC-B381-9347-B5C0-D95CDB6D4AB2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5702948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window&#10;&#10;Description automatically generated">
            <a:extLst>
              <a:ext uri="{FF2B5EF4-FFF2-40B4-BE49-F238E27FC236}">
                <a16:creationId xmlns:a16="http://schemas.microsoft.com/office/drawing/2014/main" id="{7FD2BDEE-3391-AF48-B58A-25E9F7E5E9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9" name="Donut 18">
            <a:extLst>
              <a:ext uri="{FF2B5EF4-FFF2-40B4-BE49-F238E27FC236}">
                <a16:creationId xmlns:a16="http://schemas.microsoft.com/office/drawing/2014/main" id="{7480E1A3-6BB8-AB45-B0E2-3964005D0DD7}"/>
              </a:ext>
            </a:extLst>
          </p:cNvPr>
          <p:cNvSpPr/>
          <p:nvPr userDrawn="1"/>
        </p:nvSpPr>
        <p:spPr>
          <a:xfrm>
            <a:off x="8016951" y="-963797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FAA79C-1DA5-0B48-AE2F-437EDB0A3E68}"/>
              </a:ext>
            </a:extLst>
          </p:cNvPr>
          <p:cNvSpPr/>
          <p:nvPr userDrawn="1"/>
        </p:nvSpPr>
        <p:spPr>
          <a:xfrm>
            <a:off x="-93329" y="992159"/>
            <a:ext cx="5565266" cy="6397308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256EFF"/>
              </a:solidFill>
            </a:endParaRPr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AF9270AD-F9B6-2748-839F-5DD375826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708" y="1790370"/>
            <a:ext cx="4573191" cy="486833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1218987" eaLnBrk="0" hangingPunct="0">
              <a:lnSpc>
                <a:spcPct val="90000"/>
              </a:lnSpc>
              <a:spcBef>
                <a:spcPts val="1600"/>
              </a:spcBef>
              <a:buClr>
                <a:schemeClr val="bg1"/>
              </a:buClr>
              <a:buFontTx/>
              <a:buNone/>
              <a:defRPr lang="en-US" sz="2800" b="1" kern="0">
                <a:solidFill>
                  <a:schemeClr val="bg1"/>
                </a:solidFill>
              </a:defRPr>
            </a:lvl1pPr>
            <a:lvl2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2pPr>
            <a:lvl3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3pPr>
            <a:lvl4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4pPr>
            <a:lvl5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45A6290-5236-1E48-AFB3-0EAB62D36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1937" y="1790370"/>
            <a:ext cx="5827338" cy="4470553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5453C-FC91-2847-9718-442B045DD8B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90936094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"/>
          <p:cNvSpPr>
            <a:spLocks noGrp="1"/>
          </p:cNvSpPr>
          <p:nvPr>
            <p:ph type="body" sz="quarter" idx="15"/>
          </p:nvPr>
        </p:nvSpPr>
        <p:spPr>
          <a:xfrm>
            <a:off x="455731" y="1836173"/>
            <a:ext cx="5396498" cy="362869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2" name="Text Placeholder"/>
          <p:cNvSpPr>
            <a:spLocks noGrp="1"/>
          </p:cNvSpPr>
          <p:nvPr>
            <p:ph type="body" sz="quarter" idx="20"/>
          </p:nvPr>
        </p:nvSpPr>
        <p:spPr>
          <a:xfrm>
            <a:off x="6354499" y="1836173"/>
            <a:ext cx="5341120" cy="362869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3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CB1D0-22E5-B345-82A9-BD890DC64843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B110C13-B0F6-BE40-9D6F-98083A710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Take-Away Placeholder">
            <a:extLst>
              <a:ext uri="{FF2B5EF4-FFF2-40B4-BE49-F238E27FC236}">
                <a16:creationId xmlns:a16="http://schemas.microsoft.com/office/drawing/2014/main" id="{CC71859A-C34F-5547-B966-58EA2782C9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731" y="5515665"/>
            <a:ext cx="11240220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AE5A51B7-AE68-0849-B5DE-A88DAF17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F246C8-CF5D-8E44-9E6A-4F482855A7A9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02189763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1A4FF-2547-F74D-B618-45982D6B3FCF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E2848-A365-2A4A-8FC3-209EACA56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3298B-0805-D34F-89D9-605DC96AC6C5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26484525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1A4FF-2547-F74D-B618-45982D6B3FCF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E2848-A365-2A4A-8FC3-209EACA56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ake-Away Placeholder">
            <a:extLst>
              <a:ext uri="{FF2B5EF4-FFF2-40B4-BE49-F238E27FC236}">
                <a16:creationId xmlns:a16="http://schemas.microsoft.com/office/drawing/2014/main" id="{CFCDD3CE-B8FE-2C49-AC3B-AE4AFB727E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873" y="5515665"/>
            <a:ext cx="11279078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4A448-C3CE-0B4F-8BC3-DB28D1642704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5284271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window&#10;&#10;Description automatically generated">
            <a:extLst>
              <a:ext uri="{FF2B5EF4-FFF2-40B4-BE49-F238E27FC236}">
                <a16:creationId xmlns:a16="http://schemas.microsoft.com/office/drawing/2014/main" id="{9B189325-E877-AA4E-926F-D73E80A66F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7105A726-65F9-824D-99ED-E02DCB58ECBB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5BA5F244-6243-8C48-9F9D-02072CF8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EE6ED3D0-802D-1449-8919-E2F1EB2BCA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B8E3111-A7F1-C943-A581-936CC3596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402467" cy="685800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CFA9CA-E52D-5F42-8B35-098A683E1596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7F8D0F57-19B1-D942-ABC7-1306C7F4E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90743D-A70A-3A46-9FEA-BAF685FA0F23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7262772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animal&#10;&#10;Description automatically generated">
            <a:extLst>
              <a:ext uri="{FF2B5EF4-FFF2-40B4-BE49-F238E27FC236}">
                <a16:creationId xmlns:a16="http://schemas.microsoft.com/office/drawing/2014/main" id="{A47F01A7-1FD2-5849-B945-AA2E2A077F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" y="0"/>
            <a:ext cx="12169769" cy="6858000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7105A726-65F9-824D-99ED-E02DCB58ECBB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26FE30E7-5247-124E-80AC-C79BE9A8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200E4CC8-B566-364C-A1D3-05DF670F71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48516EE-3062-8C42-8406-F0CF08BAFB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360613"/>
            <a:ext cx="6402467" cy="3730752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15F8DA-22FC-BC49-862C-9BAD7267F31E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CE58CF37-C6B1-4847-A385-51AC805A5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38A5B-C2E3-8C42-9682-BB742DCAC9C1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80949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BV Br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12660FB-B999-CD49-5807-D1AF67762E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A256F-0FDD-4B3E-BC4E-8B719310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18AAE-5EBA-40BB-961B-BA99D9E03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1034"/>
            <a:ext cx="10962640" cy="5125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2B365-74C2-6131-7BFD-7276F6A359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7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C53A7-06F6-E7E0-D1DD-A0B9147ACB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7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255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Text Half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5631955" y="11853"/>
            <a:ext cx="6559754" cy="36933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7190" y="603257"/>
            <a:ext cx="4865592" cy="1376797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2" name="Take-Away Placeholder"/>
          <p:cNvSpPr>
            <a:spLocks noGrp="1"/>
          </p:cNvSpPr>
          <p:nvPr>
            <p:ph type="body" sz="quarter" idx="19"/>
          </p:nvPr>
        </p:nvSpPr>
        <p:spPr>
          <a:xfrm>
            <a:off x="6037989" y="5407803"/>
            <a:ext cx="5696531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"/>
          <p:cNvSpPr>
            <a:spLocks noGrp="1"/>
          </p:cNvSpPr>
          <p:nvPr>
            <p:ph type="body" sz="quarter" idx="15"/>
          </p:nvPr>
        </p:nvSpPr>
        <p:spPr>
          <a:xfrm>
            <a:off x="6037989" y="1980054"/>
            <a:ext cx="5696531" cy="3417451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1600"/>
              </a:spcBef>
              <a:buClr>
                <a:schemeClr val="bg1"/>
              </a:buClr>
              <a:buFontTx/>
              <a:buChar char="•"/>
              <a:defRPr lang="en-US" sz="2700" b="1" kern="0">
                <a:solidFill>
                  <a:schemeClr val="bg1"/>
                </a:solidFill>
              </a:defRPr>
            </a:lvl1pPr>
            <a:lvl2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2pPr>
            <a:lvl3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3pPr>
            <a:lvl4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4pPr>
            <a:lvl5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002D56-6768-7541-B2E6-48019E97F7FE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>
            <a:extLst>
              <a:ext uri="{FF2B5EF4-FFF2-40B4-BE49-F238E27FC236}">
                <a16:creationId xmlns:a16="http://schemas.microsoft.com/office/drawing/2014/main" id="{F7481316-AB30-444D-93EC-438E3545C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0394BE-5C80-E140-9BD5-607EA04C5A03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79139014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26E8504-F3AE-4D4A-B82A-3BB986A6857F}"/>
              </a:ext>
            </a:extLst>
          </p:cNvPr>
          <p:cNvSpPr/>
          <p:nvPr userDrawn="1"/>
        </p:nvSpPr>
        <p:spPr>
          <a:xfrm>
            <a:off x="1" y="1371600"/>
            <a:ext cx="6091490" cy="411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359245" y="1716301"/>
            <a:ext cx="5382651" cy="1143000"/>
          </a:xfrm>
          <a:prstGeom prst="rect">
            <a:avLst/>
          </a:prstGeom>
        </p:spPr>
        <p:txBody>
          <a:bodyPr lIns="0" tIns="0" rIns="0" bIns="121899">
            <a:no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20"/>
          </p:nvPr>
        </p:nvSpPr>
        <p:spPr>
          <a:xfrm>
            <a:off x="359245" y="2859302"/>
            <a:ext cx="5382651" cy="2261339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Tx/>
              <a:buChar char="•"/>
              <a:defRPr lang="en-US" sz="2400" b="0" kern="0">
                <a:solidFill>
                  <a:schemeClr val="bg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4A8D7D49-DB05-8548-853D-F2C231A89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509" y="1143000"/>
            <a:ext cx="6091490" cy="4572000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BC83B-53AE-A44B-9138-5A5D16C4B96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8423969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A382A-3711-BD43-B86E-F7C1AA45A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174" y="-2000071"/>
            <a:ext cx="10977230" cy="14000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1447F7-650C-3B4A-AA73-D06EEC1BC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72444" y="-8008758"/>
            <a:ext cx="10977231" cy="1400081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Take-Away Placeholder">
            <a:extLst>
              <a:ext uri="{FF2B5EF4-FFF2-40B4-BE49-F238E27FC236}">
                <a16:creationId xmlns:a16="http://schemas.microsoft.com/office/drawing/2014/main" id="{59A80024-7BDF-9D4A-B638-E25780DC38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280" y="5515665"/>
            <a:ext cx="11245672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91876179-5F1B-D94A-A3C4-43CA28610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3A285B2-1A7E-0D4D-B06E-EA0ACBAB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226D7-914D-174A-90CC-2EC77CC0C0C0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45300565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A382A-3711-BD43-B86E-F7C1AA45A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8702" y="-2226782"/>
            <a:ext cx="10977230" cy="14000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1447F7-650C-3B4A-AA73-D06EEC1BC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72444" y="-8008758"/>
            <a:ext cx="10977231" cy="1400080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Take-Away Placeholder">
            <a:extLst>
              <a:ext uri="{FF2B5EF4-FFF2-40B4-BE49-F238E27FC236}">
                <a16:creationId xmlns:a16="http://schemas.microsoft.com/office/drawing/2014/main" id="{59A80024-7BDF-9D4A-B638-E25780DC38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280" y="5515665"/>
            <a:ext cx="11245672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91876179-5F1B-D94A-A3C4-43CA28610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3A285B2-1A7E-0D4D-B06E-EA0ACBAB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226D7-914D-174A-90CC-2EC77CC0C0C0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5553720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A382A-3711-BD43-B86E-F7C1AA45A4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9174" y="-2000071"/>
            <a:ext cx="10977230" cy="140008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1447F7-650C-3B4A-AA73-D06EEC1BC3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72444" y="-8008758"/>
            <a:ext cx="10977231" cy="1400080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Take-Away Placeholder">
            <a:extLst>
              <a:ext uri="{FF2B5EF4-FFF2-40B4-BE49-F238E27FC236}">
                <a16:creationId xmlns:a16="http://schemas.microsoft.com/office/drawing/2014/main" id="{59A80024-7BDF-9D4A-B638-E25780DC38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280" y="5515665"/>
            <a:ext cx="11245672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91876179-5F1B-D94A-A3C4-43CA28610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3A285B2-1A7E-0D4D-B06E-EA0ACBAB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226D7-914D-174A-90CC-2EC77CC0C0C0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7981083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791D282-52E9-0043-9EEA-BC9D083BD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607" y="-14001858"/>
            <a:ext cx="16778361" cy="21399810"/>
          </a:xfrm>
          <a:prstGeom prst="rect">
            <a:avLst/>
          </a:prstGeom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5E537E8-D330-5449-AC8F-ED76F209E3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360613"/>
            <a:ext cx="6402467" cy="3730752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26FE30E7-5247-124E-80AC-C79BE9A8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200E4CC8-B566-364C-A1D3-05DF670F71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15F8DA-22FC-BC49-862C-9BAD7267F31E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CE58CF37-C6B1-4847-A385-51AC805A5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52CAE-1D21-5943-9698-20CC9997967F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419115163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mal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791D282-52E9-0043-9EEA-BC9D083BD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607" y="-14001858"/>
            <a:ext cx="16778361" cy="21399809"/>
          </a:xfrm>
          <a:prstGeom prst="rect">
            <a:avLst/>
          </a:prstGeom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5E537E8-D330-5449-AC8F-ED76F209E3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360613"/>
            <a:ext cx="6402467" cy="3730752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26FE30E7-5247-124E-80AC-C79BE9A8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200E4CC8-B566-364C-A1D3-05DF670F71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15F8DA-22FC-BC49-862C-9BAD7267F31E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CE58CF37-C6B1-4847-A385-51AC805A5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52CAE-1D21-5943-9698-20CC9997967F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5061764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mal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791D282-52E9-0043-9EEA-BC9D083BD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607" y="-14001858"/>
            <a:ext cx="16778361" cy="21399809"/>
          </a:xfrm>
          <a:prstGeom prst="rect">
            <a:avLst/>
          </a:prstGeom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5E537E8-D330-5449-AC8F-ED76F209E3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360613"/>
            <a:ext cx="6402467" cy="3730752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26FE30E7-5247-124E-80AC-C79BE9A8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200E4CC8-B566-364C-A1D3-05DF670F71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15F8DA-22FC-BC49-862C-9BAD7267F31E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CE58CF37-C6B1-4847-A385-51AC805A5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52CAE-1D21-5943-9698-20CC9997967F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7026092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">
            <a:extLst>
              <a:ext uri="{FF2B5EF4-FFF2-40B4-BE49-F238E27FC236}">
                <a16:creationId xmlns:a16="http://schemas.microsoft.com/office/drawing/2014/main" id="{F5840DF7-99BD-8249-BE24-D871786E4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88CA14-60C8-3145-BC0E-947B8B1CA746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id="{A326D26D-9EEB-3148-B713-593001315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368B2-82C6-004B-8F05-C92686FEFA54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80111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2821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BV Brand Content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29E24E-BA7C-9D06-3858-FD70C9AD38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80EF39-BC61-4411-A40E-E9F7F0EE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62640" cy="5899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9E6C-1B2A-4BA9-8B19-196AEE570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046747"/>
            <a:ext cx="5410200" cy="5130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F1FF6-1570-4E98-8486-839E2EB39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6747"/>
            <a:ext cx="5400040" cy="5130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743769D-FDFB-EA79-4798-0BFF55EA87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7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D82CD3-5B07-8FCC-84CA-F3971438FB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7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3306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genda_Momen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036194-0578-554A-BD95-14DF8BBE2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0044" y="-795988"/>
            <a:ext cx="7342688" cy="93651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6E8504-F3AE-4D4A-B82A-3BB986A6857F}"/>
              </a:ext>
            </a:extLst>
          </p:cNvPr>
          <p:cNvSpPr/>
          <p:nvPr userDrawn="1"/>
        </p:nvSpPr>
        <p:spPr>
          <a:xfrm>
            <a:off x="1256822" y="1017551"/>
            <a:ext cx="6762596" cy="63973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616066" y="1596614"/>
            <a:ext cx="611770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20"/>
          </p:nvPr>
        </p:nvSpPr>
        <p:spPr>
          <a:xfrm>
            <a:off x="1616066" y="2739615"/>
            <a:ext cx="6117709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2BFCBB-DF71-0248-97D2-99D3FF5A67E8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noFill/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FA443DBE-3D25-234C-B250-4FE403F68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1835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_Momen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036194-0578-554A-BD95-14DF8BBE2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0045" y="-795988"/>
            <a:ext cx="7342687" cy="93651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6E8504-F3AE-4D4A-B82A-3BB986A6857F}"/>
              </a:ext>
            </a:extLst>
          </p:cNvPr>
          <p:cNvSpPr/>
          <p:nvPr userDrawn="1"/>
        </p:nvSpPr>
        <p:spPr>
          <a:xfrm>
            <a:off x="1256822" y="1017551"/>
            <a:ext cx="6762596" cy="63973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616066" y="1596614"/>
            <a:ext cx="611770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20"/>
          </p:nvPr>
        </p:nvSpPr>
        <p:spPr>
          <a:xfrm>
            <a:off x="1616066" y="2739615"/>
            <a:ext cx="6117709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2BFCBB-DF71-0248-97D2-99D3FF5A67E8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noFill/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FA443DBE-3D25-234C-B250-4FE403F68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978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_Momen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036194-0578-554A-BD95-14DF8BBE2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0045" y="-795988"/>
            <a:ext cx="7342687" cy="93651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6E8504-F3AE-4D4A-B82A-3BB986A6857F}"/>
              </a:ext>
            </a:extLst>
          </p:cNvPr>
          <p:cNvSpPr/>
          <p:nvPr userDrawn="1"/>
        </p:nvSpPr>
        <p:spPr>
          <a:xfrm>
            <a:off x="1256822" y="1017551"/>
            <a:ext cx="6762596" cy="639730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1616066" y="1596614"/>
            <a:ext cx="611770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20"/>
          </p:nvPr>
        </p:nvSpPr>
        <p:spPr>
          <a:xfrm>
            <a:off x="1616066" y="2739615"/>
            <a:ext cx="6117709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2BFCBB-DF71-0248-97D2-99D3FF5A67E8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noFill/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FA443DBE-3D25-234C-B250-4FE403F680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649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yle 2 -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DF0D92-20ED-4796-89D3-853590876C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0" cy="687327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AFB4182-2E1E-468D-9654-057E750528F3}"/>
              </a:ext>
            </a:extLst>
          </p:cNvPr>
          <p:cNvSpPr/>
          <p:nvPr userDrawn="1"/>
        </p:nvSpPr>
        <p:spPr bwMode="auto">
          <a:xfrm>
            <a:off x="-13103" y="813015"/>
            <a:ext cx="2096861" cy="4867908"/>
          </a:xfrm>
          <a:custGeom>
            <a:avLst/>
            <a:gdLst>
              <a:gd name="connsiteX0" fmla="*/ 0 w 2096861"/>
              <a:gd name="connsiteY0" fmla="*/ 0 h 4867908"/>
              <a:gd name="connsiteX1" fmla="*/ 129203 w 2096861"/>
              <a:gd name="connsiteY1" fmla="*/ 19719 h 4867908"/>
              <a:gd name="connsiteX2" fmla="*/ 2096861 w 2096861"/>
              <a:gd name="connsiteY2" fmla="*/ 2433954 h 4867908"/>
              <a:gd name="connsiteX3" fmla="*/ 129203 w 2096861"/>
              <a:gd name="connsiteY3" fmla="*/ 4848189 h 4867908"/>
              <a:gd name="connsiteX4" fmla="*/ 0 w 2096861"/>
              <a:gd name="connsiteY4" fmla="*/ 4867908 h 4867908"/>
              <a:gd name="connsiteX5" fmla="*/ 0 w 2096861"/>
              <a:gd name="connsiteY5" fmla="*/ 3610331 h 4867908"/>
              <a:gd name="connsiteX6" fmla="*/ 112170 w 2096861"/>
              <a:gd name="connsiteY6" fmla="*/ 3569277 h 4867908"/>
              <a:gd name="connsiteX7" fmla="*/ 864712 w 2096861"/>
              <a:gd name="connsiteY7" fmla="*/ 2433954 h 4867908"/>
              <a:gd name="connsiteX8" fmla="*/ 112170 w 2096861"/>
              <a:gd name="connsiteY8" fmla="*/ 1298632 h 4867908"/>
              <a:gd name="connsiteX9" fmla="*/ 0 w 2096861"/>
              <a:gd name="connsiteY9" fmla="*/ 1257577 h 4867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6861" h="4867908">
                <a:moveTo>
                  <a:pt x="0" y="0"/>
                </a:moveTo>
                <a:lnTo>
                  <a:pt x="129203" y="19719"/>
                </a:lnTo>
                <a:cubicBezTo>
                  <a:pt x="1252143" y="249506"/>
                  <a:pt x="2096861" y="1243083"/>
                  <a:pt x="2096861" y="2433954"/>
                </a:cubicBezTo>
                <a:cubicBezTo>
                  <a:pt x="2096861" y="3624826"/>
                  <a:pt x="1252143" y="4618403"/>
                  <a:pt x="129203" y="4848189"/>
                </a:cubicBezTo>
                <a:lnTo>
                  <a:pt x="0" y="4867908"/>
                </a:lnTo>
                <a:lnTo>
                  <a:pt x="0" y="3610331"/>
                </a:lnTo>
                <a:lnTo>
                  <a:pt x="112170" y="3569277"/>
                </a:lnTo>
                <a:cubicBezTo>
                  <a:pt x="554407" y="3382226"/>
                  <a:pt x="864712" y="2944328"/>
                  <a:pt x="864712" y="2433954"/>
                </a:cubicBezTo>
                <a:cubicBezTo>
                  <a:pt x="864712" y="1923581"/>
                  <a:pt x="554407" y="1485683"/>
                  <a:pt x="112170" y="1298632"/>
                </a:cubicBezTo>
                <a:lnTo>
                  <a:pt x="0" y="1257577"/>
                </a:lnTo>
                <a:close/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19100" dist="38100" dir="27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240EC6-8B44-471E-BC73-3410F2418215}"/>
              </a:ext>
            </a:extLst>
          </p:cNvPr>
          <p:cNvSpPr/>
          <p:nvPr userDrawn="1"/>
        </p:nvSpPr>
        <p:spPr>
          <a:xfrm>
            <a:off x="800100" y="742950"/>
            <a:ext cx="10592959" cy="5410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191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E6E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 Placeholder 35">
            <a:extLst>
              <a:ext uri="{FF2B5EF4-FFF2-40B4-BE49-F238E27FC236}">
                <a16:creationId xmlns:a16="http://schemas.microsoft.com/office/drawing/2014/main" id="{222DCFDB-C4CB-4199-AEA3-A0A5C140B6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3490" y="1524000"/>
            <a:ext cx="5164462" cy="367862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4400" b="1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Section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D7F975-8476-4E5E-9F0F-ED5316958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8FC1CBC-BA8E-48B7-98A8-F392F21AC8D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C37EAE78-8096-43A9-ABB0-5EF345AD48FF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Picture Placeholder 40">
            <a:extLst>
              <a:ext uri="{FF2B5EF4-FFF2-40B4-BE49-F238E27FC236}">
                <a16:creationId xmlns:a16="http://schemas.microsoft.com/office/drawing/2014/main" id="{B854A267-5380-4C28-9756-C9F84BAC43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1941" y="1168195"/>
            <a:ext cx="4006205" cy="451421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outerShdw blurRad="190500" dist="1016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/>
          <a:p>
            <a:pPr marL="306864" marR="0" lvl="0" indent="-306864" algn="l" defTabSz="914400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Char char="•"/>
              <a:tabLst/>
              <a:defRPr/>
            </a:pPr>
            <a:r>
              <a:rPr lang="en-US"/>
              <a:t>Click icon to insert photo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9000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51C348-9CB4-4E4E-8F14-A5BFB7843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FFB129B-2E6D-4F3F-B3D2-5FBE8CD01E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11" name="Slide Number Placeholder">
            <a:extLst>
              <a:ext uri="{FF2B5EF4-FFF2-40B4-BE49-F238E27FC236}">
                <a16:creationId xmlns:a16="http://schemas.microsoft.com/office/drawing/2014/main" id="{6A67AD0F-40DB-4094-A628-25D0A8D9048E}"/>
              </a:ext>
            </a:extLst>
          </p:cNvPr>
          <p:cNvSpPr txBox="1">
            <a:spLocks/>
          </p:cNvSpPr>
          <p:nvPr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2269DDF-AD87-474F-98F1-F1B6E2939E6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41783" y="1688777"/>
            <a:ext cx="7239243" cy="4552290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3pPr>
            <a:lvl4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702D85F-9CA0-4640-AB46-9F7266B40D8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25762" y="1654439"/>
            <a:ext cx="3624455" cy="4508969"/>
          </a:xfrm>
          <a:prstGeom prst="rect">
            <a:avLst/>
          </a:prstGeom>
          <a:solidFill>
            <a:schemeClr val="bg2"/>
          </a:solidFill>
          <a:effectLst>
            <a:outerShdw blurRad="190500" dist="1016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6D49DF-CFCE-4B38-BA6A-4EF3F211F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4DB6CD9-FDC1-4FF0-97BC-6F5AEFAB7710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AB7172-F0A5-49F3-A059-6991FD03A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25" name="Picture 24" descr="Shape, icon, circle&#10;&#10;Description automatically generated">
            <a:extLst>
              <a:ext uri="{FF2B5EF4-FFF2-40B4-BE49-F238E27FC236}">
                <a16:creationId xmlns:a16="http://schemas.microsoft.com/office/drawing/2014/main" id="{3C29F42B-9B78-4160-8819-ABFAB160F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701B0F-B765-4D5F-AE74-BDBC584E1F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4202917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Boxe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1E97EE1-1886-4483-8B8D-057FED9E9D05}"/>
              </a:ext>
            </a:extLst>
          </p:cNvPr>
          <p:cNvSpPr/>
          <p:nvPr/>
        </p:nvSpPr>
        <p:spPr>
          <a:xfrm>
            <a:off x="-2528" y="2103120"/>
            <a:ext cx="12194531" cy="379305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7"/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57E77AE2-8073-47DB-9F42-2665BE8642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69562" y="1970007"/>
            <a:ext cx="3212115" cy="107139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19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header here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7206D8E7-D29A-473D-8D14-E649851F2B8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69562" y="3245794"/>
            <a:ext cx="3212115" cy="2829777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153" indent="-23315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797" b="0">
                <a:solidFill>
                  <a:schemeClr val="accent5">
                    <a:lumMod val="75000"/>
                  </a:schemeClr>
                </a:solidFill>
              </a:defRPr>
            </a:lvl1pPr>
            <a:lvl2pPr marL="763297" indent="-304474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1997" b="0"/>
            </a:lvl2pPr>
            <a:lvl3pPr marL="915531" indent="0">
              <a:buNone/>
              <a:defRPr sz="2797"/>
            </a:lvl3pPr>
            <a:lvl4pPr>
              <a:defRPr sz="2397"/>
            </a:lvl4pPr>
            <a:lvl5pPr>
              <a:defRPr sz="1997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3F7D159E-7365-4232-809D-35194D850A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56261" y="1970007"/>
            <a:ext cx="3212115" cy="107139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19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header here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788DB77-CB92-4424-8782-E48B32C6936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56261" y="3245794"/>
            <a:ext cx="3212115" cy="2829777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153" indent="-23315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797" b="0">
                <a:solidFill>
                  <a:schemeClr val="accent5">
                    <a:lumMod val="75000"/>
                  </a:schemeClr>
                </a:solidFill>
              </a:defRPr>
            </a:lvl1pPr>
            <a:lvl2pPr marL="763297" indent="-304474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1997" b="0"/>
            </a:lvl2pPr>
            <a:lvl3pPr marL="915531" indent="0">
              <a:buNone/>
              <a:defRPr sz="2797"/>
            </a:lvl3pPr>
            <a:lvl4pPr>
              <a:defRPr sz="2397"/>
            </a:lvl4pPr>
            <a:lvl5pPr>
              <a:defRPr sz="1997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DD2F8B0F-B03A-4BA3-B4BB-C78439D4A8D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2963" y="1970007"/>
            <a:ext cx="3212115" cy="107139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197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header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FE2C2600-549A-48FE-AEDE-6A26CCADC1F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1054" y="3231886"/>
            <a:ext cx="3212115" cy="2829777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153" indent="-23315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797" b="0">
                <a:solidFill>
                  <a:schemeClr val="accent5">
                    <a:lumMod val="75000"/>
                  </a:schemeClr>
                </a:solidFill>
              </a:defRPr>
            </a:lvl1pPr>
            <a:lvl2pPr marL="763297" indent="-304474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1997" b="0"/>
            </a:lvl2pPr>
            <a:lvl3pPr marL="915531" indent="0">
              <a:buNone/>
              <a:defRPr sz="2797"/>
            </a:lvl3pPr>
            <a:lvl4pPr>
              <a:defRPr sz="2397"/>
            </a:lvl4pPr>
            <a:lvl5pPr>
              <a:defRPr sz="1997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64CE00-B7E4-4B55-A4EC-A266C3A28E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3" y="6313635"/>
            <a:ext cx="590799" cy="544371"/>
          </a:xfrm>
          <a:prstGeom prst="rect">
            <a:avLst/>
          </a:prstGeom>
        </p:spPr>
      </p:pic>
      <p:pic>
        <p:nvPicPr>
          <p:cNvPr id="26" name="Picture 2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1C592F7-CF08-4851-BD9C-3DF91B22CA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4" y="6244762"/>
            <a:ext cx="715261" cy="685800"/>
          </a:xfrm>
          <a:prstGeom prst="rect">
            <a:avLst/>
          </a:prstGeom>
        </p:spPr>
      </p:pic>
      <p:sp>
        <p:nvSpPr>
          <p:cNvPr id="28" name="Slide Number Placeholder">
            <a:extLst>
              <a:ext uri="{FF2B5EF4-FFF2-40B4-BE49-F238E27FC236}">
                <a16:creationId xmlns:a16="http://schemas.microsoft.com/office/drawing/2014/main" id="{65AA3B7D-AFE6-4681-BBF5-52446C307A91}"/>
              </a:ext>
            </a:extLst>
          </p:cNvPr>
          <p:cNvSpPr txBox="1">
            <a:spLocks/>
          </p:cNvSpPr>
          <p:nvPr/>
        </p:nvSpPr>
        <p:spPr bwMode="auto">
          <a:xfrm flipH="1">
            <a:off x="11776916" y="6573781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78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78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C4639B-1795-46E8-87BE-2B3647CDD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C7C6FE9-909D-43CC-8D77-220382E30B02}"/>
              </a:ext>
            </a:extLst>
          </p:cNvPr>
          <p:cNvSpPr/>
          <p:nvPr/>
        </p:nvSpPr>
        <p:spPr bwMode="auto">
          <a:xfrm>
            <a:off x="3" y="148368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591" marR="0" lvl="0" indent="-342591" algn="ctr" defTabSz="456789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797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AA96F80-343E-4E27-8A3D-451D118856B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3074" y="213128"/>
            <a:ext cx="10058645" cy="698500"/>
          </a:xfrm>
        </p:spPr>
        <p:txBody>
          <a:bodyPr wrap="square"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597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1ED903C-5647-4876-8813-0F6C5DE93C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48" name="Picture 47" descr="Shape, icon, circle&#10;&#10;Description automatically generated">
            <a:extLst>
              <a:ext uri="{FF2B5EF4-FFF2-40B4-BE49-F238E27FC236}">
                <a16:creationId xmlns:a16="http://schemas.microsoft.com/office/drawing/2014/main" id="{4B87E0F6-03DD-4717-8742-BE986503CC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132990459"/>
      </p:ext>
    </p:extLst>
  </p:cSld>
  <p:clrMapOvr>
    <a:masterClrMapping/>
  </p:clrMapOvr>
  <p:hf hdr="0" ft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4917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 Placeholder">
            <a:extLst>
              <a:ext uri="{FF2B5EF4-FFF2-40B4-BE49-F238E27FC236}">
                <a16:creationId xmlns:a16="http://schemas.microsoft.com/office/drawing/2014/main" id="{119E0087-2751-1741-93EB-3D21CFA0BB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5731" y="1769530"/>
            <a:ext cx="11245672" cy="3574851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ake-Away Placeholder">
            <a:extLst>
              <a:ext uri="{FF2B5EF4-FFF2-40B4-BE49-F238E27FC236}">
                <a16:creationId xmlns:a16="http://schemas.microsoft.com/office/drawing/2014/main" id="{59A80024-7BDF-9D4A-B638-E25780DC38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280" y="5515665"/>
            <a:ext cx="11245672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20" name="Footer Placeholder">
            <a:extLst>
              <a:ext uri="{FF2B5EF4-FFF2-40B4-BE49-F238E27FC236}">
                <a16:creationId xmlns:a16="http://schemas.microsoft.com/office/drawing/2014/main" id="{91876179-5F1B-D94A-A3C4-43CA28610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43A285B2-1A7E-0D4D-B06E-EA0ACBAB0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70968F-B059-C345-BEB9-E3B035F35C20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52587110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87AC2318-0CDF-B940-A5E9-7096CC13B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4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044144"/>
            <a:ext cx="12192000" cy="8120805"/>
          </a:xfrm>
          <a:prstGeom prst="rect">
            <a:avLst/>
          </a:prstGeom>
        </p:spPr>
      </p:pic>
      <p:sp>
        <p:nvSpPr>
          <p:cNvPr id="9" name="Donut 8">
            <a:extLst>
              <a:ext uri="{FF2B5EF4-FFF2-40B4-BE49-F238E27FC236}">
                <a16:creationId xmlns:a16="http://schemas.microsoft.com/office/drawing/2014/main" id="{7CC7AAF1-158E-664F-9F48-2E0E0EA2DA46}"/>
              </a:ext>
            </a:extLst>
          </p:cNvPr>
          <p:cNvSpPr/>
          <p:nvPr userDrawn="1"/>
        </p:nvSpPr>
        <p:spPr>
          <a:xfrm>
            <a:off x="-3689516" y="-192026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ED4F32D2-CFCD-D749-9E54-6CADA3AD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107" y="550134"/>
            <a:ext cx="10249296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4" name="Text Placeholder">
            <a:extLst>
              <a:ext uri="{FF2B5EF4-FFF2-40B4-BE49-F238E27FC236}">
                <a16:creationId xmlns:a16="http://schemas.microsoft.com/office/drawing/2014/main" id="{119E0087-2751-1741-93EB-3D21CFA0BB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52107" y="1693135"/>
            <a:ext cx="10249296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ake-Away Placeholder">
            <a:extLst>
              <a:ext uri="{FF2B5EF4-FFF2-40B4-BE49-F238E27FC236}">
                <a16:creationId xmlns:a16="http://schemas.microsoft.com/office/drawing/2014/main" id="{59A80024-7BDF-9D4A-B638-E25780DC38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51606" y="5515665"/>
            <a:ext cx="10244345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A6AFC-B381-9347-B5C0-D95CDB6D4AB2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04943610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Layou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nut 8">
            <a:extLst>
              <a:ext uri="{FF2B5EF4-FFF2-40B4-BE49-F238E27FC236}">
                <a16:creationId xmlns:a16="http://schemas.microsoft.com/office/drawing/2014/main" id="{7CC7AAF1-158E-664F-9F48-2E0E0EA2DA46}"/>
              </a:ext>
            </a:extLst>
          </p:cNvPr>
          <p:cNvSpPr/>
          <p:nvPr userDrawn="1"/>
        </p:nvSpPr>
        <p:spPr>
          <a:xfrm>
            <a:off x="-3689516" y="-192026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ED4F32D2-CFCD-D749-9E54-6CADA3AD4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107" y="550134"/>
            <a:ext cx="10249296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4" name="Text Placeholder">
            <a:extLst>
              <a:ext uri="{FF2B5EF4-FFF2-40B4-BE49-F238E27FC236}">
                <a16:creationId xmlns:a16="http://schemas.microsoft.com/office/drawing/2014/main" id="{119E0087-2751-1741-93EB-3D21CFA0BB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52107" y="1693135"/>
            <a:ext cx="10249296" cy="3651247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8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8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ake-Away Placeholder">
            <a:extLst>
              <a:ext uri="{FF2B5EF4-FFF2-40B4-BE49-F238E27FC236}">
                <a16:creationId xmlns:a16="http://schemas.microsoft.com/office/drawing/2014/main" id="{59A80024-7BDF-9D4A-B638-E25780DC38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51606" y="5515665"/>
            <a:ext cx="10244345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3A6AFC-B381-9347-B5C0-D95CDB6D4AB2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778364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BV Brand Content Duo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FFBFB62-74A8-501E-B846-60C27D605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127CE-5161-429C-A0A0-2E702190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365126"/>
            <a:ext cx="10994724" cy="5853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DFE7D-E296-42D4-A189-AD21F302F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516" y="1010656"/>
            <a:ext cx="5420059" cy="424363"/>
          </a:xfrm>
        </p:spPr>
        <p:txBody>
          <a:bodyPr anchor="b"/>
          <a:lstStyle>
            <a:lvl1pPr marL="0" indent="0">
              <a:buNone/>
              <a:defRPr sz="24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1A72-1BA9-4877-B218-FF0C5E1A4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516" y="1495179"/>
            <a:ext cx="5420059" cy="4694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00AC7A-5506-4235-9CF1-A7435E3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10656"/>
            <a:ext cx="5400040" cy="424363"/>
          </a:xfrm>
        </p:spPr>
        <p:txBody>
          <a:bodyPr anchor="b"/>
          <a:lstStyle>
            <a:lvl1pPr marL="0" indent="0">
              <a:buNone/>
              <a:defRPr sz="24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D8F315-7C4C-4C18-9A6F-B6696922C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495179"/>
            <a:ext cx="5400040" cy="4694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30E02EE-6332-306A-E25F-5A6B03222B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7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D27810-D058-CB43-B605-27D0BA36C9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7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1146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Layou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able, sitting, bicycle, piece&#10;&#10;Description automatically generated">
            <a:extLst>
              <a:ext uri="{FF2B5EF4-FFF2-40B4-BE49-F238E27FC236}">
                <a16:creationId xmlns:a16="http://schemas.microsoft.com/office/drawing/2014/main" id="{AB0F3FD1-EEBF-3A4C-A88C-70E6F65C7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515674"/>
            <a:ext cx="12192000" cy="8120805"/>
          </a:xfrm>
          <a:prstGeom prst="rect">
            <a:avLst/>
          </a:prstGeom>
        </p:spPr>
      </p:pic>
      <p:sp>
        <p:nvSpPr>
          <p:cNvPr id="19" name="Donut 18">
            <a:extLst>
              <a:ext uri="{FF2B5EF4-FFF2-40B4-BE49-F238E27FC236}">
                <a16:creationId xmlns:a16="http://schemas.microsoft.com/office/drawing/2014/main" id="{7480E1A3-6BB8-AB45-B0E2-3964005D0DD7}"/>
              </a:ext>
            </a:extLst>
          </p:cNvPr>
          <p:cNvSpPr/>
          <p:nvPr userDrawn="1"/>
        </p:nvSpPr>
        <p:spPr>
          <a:xfrm>
            <a:off x="8016951" y="-963797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FAA79C-1DA5-0B48-AE2F-437EDB0A3E68}"/>
              </a:ext>
            </a:extLst>
          </p:cNvPr>
          <p:cNvSpPr/>
          <p:nvPr userDrawn="1"/>
        </p:nvSpPr>
        <p:spPr>
          <a:xfrm>
            <a:off x="-93329" y="992159"/>
            <a:ext cx="5565266" cy="6397308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256EFF"/>
              </a:solidFill>
            </a:endParaRPr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AF9270AD-F9B6-2748-839F-5DD375826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708" y="1790370"/>
            <a:ext cx="4573191" cy="486833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1218987" eaLnBrk="0" hangingPunct="0">
              <a:lnSpc>
                <a:spcPct val="90000"/>
              </a:lnSpc>
              <a:spcBef>
                <a:spcPts val="1600"/>
              </a:spcBef>
              <a:buClr>
                <a:schemeClr val="bg1"/>
              </a:buClr>
              <a:buFontTx/>
              <a:buNone/>
              <a:defRPr lang="en-US" sz="2800" b="1" kern="0">
                <a:solidFill>
                  <a:schemeClr val="bg1"/>
                </a:solidFill>
              </a:defRPr>
            </a:lvl1pPr>
            <a:lvl2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2pPr>
            <a:lvl3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3pPr>
            <a:lvl4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4pPr>
            <a:lvl5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45A6290-5236-1E48-AFB3-0EAB62D36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1937" y="1790370"/>
            <a:ext cx="5827338" cy="4470553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5453C-FC91-2847-9718-442B045DD8B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46853898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Layou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nut 18">
            <a:extLst>
              <a:ext uri="{FF2B5EF4-FFF2-40B4-BE49-F238E27FC236}">
                <a16:creationId xmlns:a16="http://schemas.microsoft.com/office/drawing/2014/main" id="{7480E1A3-6BB8-AB45-B0E2-3964005D0DD7}"/>
              </a:ext>
            </a:extLst>
          </p:cNvPr>
          <p:cNvSpPr/>
          <p:nvPr userDrawn="1"/>
        </p:nvSpPr>
        <p:spPr>
          <a:xfrm>
            <a:off x="8016951" y="-963797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EFAA79C-1DA5-0B48-AE2F-437EDB0A3E68}"/>
              </a:ext>
            </a:extLst>
          </p:cNvPr>
          <p:cNvSpPr/>
          <p:nvPr userDrawn="1"/>
        </p:nvSpPr>
        <p:spPr>
          <a:xfrm>
            <a:off x="-93329" y="992159"/>
            <a:ext cx="5565266" cy="6397308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256EFF"/>
              </a:solidFill>
            </a:endParaRPr>
          </a:p>
        </p:txBody>
      </p:sp>
      <p:sp>
        <p:nvSpPr>
          <p:cNvPr id="22" name="Text Placeholder">
            <a:extLst>
              <a:ext uri="{FF2B5EF4-FFF2-40B4-BE49-F238E27FC236}">
                <a16:creationId xmlns:a16="http://schemas.microsoft.com/office/drawing/2014/main" id="{AF9270AD-F9B6-2748-839F-5DD375826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708" y="1790370"/>
            <a:ext cx="4573191" cy="4868338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defTabSz="1218987" eaLnBrk="0" hangingPunct="0">
              <a:lnSpc>
                <a:spcPct val="90000"/>
              </a:lnSpc>
              <a:spcBef>
                <a:spcPts val="1600"/>
              </a:spcBef>
              <a:buClr>
                <a:schemeClr val="bg1"/>
              </a:buClr>
              <a:buFontTx/>
              <a:buNone/>
              <a:defRPr lang="en-US" sz="2800" b="1" kern="0">
                <a:solidFill>
                  <a:schemeClr val="bg1"/>
                </a:solidFill>
              </a:defRPr>
            </a:lvl1pPr>
            <a:lvl2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2pPr>
            <a:lvl3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3pPr>
            <a:lvl4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4pPr>
            <a:lvl5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45A6290-5236-1E48-AFB3-0EAB62D36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1937" y="1790370"/>
            <a:ext cx="5827338" cy="4470553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5453C-FC91-2847-9718-442B045DD8B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96269003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"/>
          <p:cNvSpPr>
            <a:spLocks noGrp="1"/>
          </p:cNvSpPr>
          <p:nvPr>
            <p:ph type="body" sz="quarter" idx="15"/>
          </p:nvPr>
        </p:nvSpPr>
        <p:spPr>
          <a:xfrm>
            <a:off x="455731" y="1836173"/>
            <a:ext cx="5396498" cy="362869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2" name="Text Placeholder"/>
          <p:cNvSpPr>
            <a:spLocks noGrp="1"/>
          </p:cNvSpPr>
          <p:nvPr>
            <p:ph type="body" sz="quarter" idx="20"/>
          </p:nvPr>
        </p:nvSpPr>
        <p:spPr>
          <a:xfrm>
            <a:off x="6354499" y="1836173"/>
            <a:ext cx="5341120" cy="3628691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700" b="0" kern="0" dirty="0"/>
            </a:lvl1pPr>
            <a:lvl2pPr>
              <a:defRPr lang="en-US" sz="2400" b="0" kern="0" dirty="0"/>
            </a:lvl2pPr>
            <a:lvl3pPr>
              <a:defRPr lang="en-US" sz="2400" b="0" kern="0" dirty="0"/>
            </a:lvl3pPr>
            <a:lvl4pPr>
              <a:defRPr lang="en-US" sz="2400" b="0" kern="0" dirty="0"/>
            </a:lvl4pPr>
            <a:lvl5pPr>
              <a:defRPr lang="en-US" sz="2400" b="0" kern="0" dirty="0"/>
            </a:lvl5pPr>
          </a:lstStyle>
          <a:p>
            <a:pPr lvl="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</a:pPr>
            <a:r>
              <a:rPr lang="en-US"/>
              <a:t>Click to edit Master text styles</a:t>
            </a:r>
          </a:p>
          <a:p>
            <a:pPr marL="742950" lvl="1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Second level</a:t>
            </a:r>
          </a:p>
          <a:p>
            <a:pPr marL="1200150" lvl="2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Third level</a:t>
            </a:r>
          </a:p>
          <a:p>
            <a:pPr marL="1663700" lvl="3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Fourth level</a:t>
            </a:r>
          </a:p>
          <a:p>
            <a:pPr marL="2120900" lvl="4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tabLst/>
            </a:pPr>
            <a:r>
              <a:rPr lang="en-US"/>
              <a:t>Fifth level</a:t>
            </a:r>
          </a:p>
        </p:txBody>
      </p:sp>
      <p:sp>
        <p:nvSpPr>
          <p:cNvPr id="13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F1CB1D0-22E5-B345-82A9-BD890DC64843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Slide Number Placeholder">
            <a:extLst>
              <a:ext uri="{FF2B5EF4-FFF2-40B4-BE49-F238E27FC236}">
                <a16:creationId xmlns:a16="http://schemas.microsoft.com/office/drawing/2014/main" id="{3B110C13-B0F6-BE40-9D6F-98083A710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9" name="Take-Away Placeholder">
            <a:extLst>
              <a:ext uri="{FF2B5EF4-FFF2-40B4-BE49-F238E27FC236}">
                <a16:creationId xmlns:a16="http://schemas.microsoft.com/office/drawing/2014/main" id="{CC71859A-C34F-5547-B966-58EA2782C9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5731" y="5515665"/>
            <a:ext cx="11240220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AE5A51B7-AE68-0849-B5DE-A88DAF17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F246C8-CF5D-8E44-9E6A-4F482855A7A9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371611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1A4FF-2547-F74D-B618-45982D6B3FCF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E2848-A365-2A4A-8FC3-209EACA56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03298B-0805-D34F-89D9-605DC96AC6C5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51730595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lnSpc>
                <a:spcPct val="90000"/>
              </a:lnSpc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D21A4FF-2547-F74D-B618-45982D6B3FCF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2CCE2848-A365-2A4A-8FC3-209EACA56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ake-Away Placeholder">
            <a:extLst>
              <a:ext uri="{FF2B5EF4-FFF2-40B4-BE49-F238E27FC236}">
                <a16:creationId xmlns:a16="http://schemas.microsoft.com/office/drawing/2014/main" id="{CFCDD3CE-B8FE-2C49-AC3B-AE4AFB727E0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873" y="5515665"/>
            <a:ext cx="11279078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0" i="0" cap="none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take-away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4A448-C3CE-0B4F-8BC3-DB28D1642704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4743003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7" descr="A bridge over a body of water with a city in the background&#10;&#10;Description generated with high confidence">
            <a:extLst>
              <a:ext uri="{FF2B5EF4-FFF2-40B4-BE49-F238E27FC236}">
                <a16:creationId xmlns:a16="http://schemas.microsoft.com/office/drawing/2014/main" id="{CF95B8BB-256F-40EC-A61C-CE6A0F9643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080432" y="-1"/>
            <a:ext cx="19087904" cy="6871645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7105A726-65F9-824D-99ED-E02DCB58ECBB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10" name="Title">
            <a:extLst>
              <a:ext uri="{FF2B5EF4-FFF2-40B4-BE49-F238E27FC236}">
                <a16:creationId xmlns:a16="http://schemas.microsoft.com/office/drawing/2014/main" id="{5BA5F244-6243-8C48-9F9D-02072CF8C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EE6ED3D0-802D-1449-8919-E2F1EB2BCAD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B8E3111-A7F1-C943-A581-936CC359636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402467" cy="685800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CFA9CA-E52D-5F42-8B35-098A683E1596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7F8D0F57-19B1-D942-ABC7-1306C7F4E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90743D-A70A-3A46-9FEA-BAF685FA0F23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7144844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object, cell, water, blue&#10;&#10;Description automatically generated">
            <a:extLst>
              <a:ext uri="{FF2B5EF4-FFF2-40B4-BE49-F238E27FC236}">
                <a16:creationId xmlns:a16="http://schemas.microsoft.com/office/drawing/2014/main" id="{5EC2C2A6-E131-D640-A46D-BFF8E9877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grayscl/>
            <a:alphaModFix amt="1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672"/>
            <a:ext cx="12192000" cy="6839328"/>
          </a:xfrm>
          <a:prstGeom prst="rect">
            <a:avLst/>
          </a:prstGeom>
        </p:spPr>
      </p:pic>
      <p:sp>
        <p:nvSpPr>
          <p:cNvPr id="17" name="Donut 16">
            <a:extLst>
              <a:ext uri="{FF2B5EF4-FFF2-40B4-BE49-F238E27FC236}">
                <a16:creationId xmlns:a16="http://schemas.microsoft.com/office/drawing/2014/main" id="{7105A726-65F9-824D-99ED-E02DCB58ECBB}"/>
              </a:ext>
            </a:extLst>
          </p:cNvPr>
          <p:cNvSpPr/>
          <p:nvPr userDrawn="1"/>
        </p:nvSpPr>
        <p:spPr>
          <a:xfrm>
            <a:off x="9699804" y="-2476050"/>
            <a:ext cx="4990744" cy="4989444"/>
          </a:xfrm>
          <a:prstGeom prst="donut">
            <a:avLst/>
          </a:prstGeom>
          <a:solidFill>
            <a:schemeClr val="accent1"/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26FE30E7-5247-124E-80AC-C79BE9A8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200E4CC8-B566-364C-A1D3-05DF670F71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48516EE-3062-8C42-8406-F0CF08BAFBD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360613"/>
            <a:ext cx="6402467" cy="3730752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15F8DA-22FC-BC49-862C-9BAD7267F31E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CE58CF37-C6B1-4847-A385-51AC805A5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738A5B-C2E3-8C42-9682-BB742DCAC9C1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97580019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Text Half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5631955" y="11853"/>
            <a:ext cx="6559754" cy="36933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7190" y="603257"/>
            <a:ext cx="4865592" cy="1376797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defRPr lang="en-US" sz="36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22" name="Take-Away Placeholder"/>
          <p:cNvSpPr>
            <a:spLocks noGrp="1"/>
          </p:cNvSpPr>
          <p:nvPr>
            <p:ph type="body" sz="quarter" idx="19"/>
          </p:nvPr>
        </p:nvSpPr>
        <p:spPr>
          <a:xfrm>
            <a:off x="6037989" y="5407803"/>
            <a:ext cx="5696531" cy="720808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2400" b="1" i="0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"/>
          <p:cNvSpPr>
            <a:spLocks noGrp="1"/>
          </p:cNvSpPr>
          <p:nvPr>
            <p:ph type="body" sz="quarter" idx="15"/>
          </p:nvPr>
        </p:nvSpPr>
        <p:spPr>
          <a:xfrm>
            <a:off x="6037989" y="1980054"/>
            <a:ext cx="5696531" cy="3417451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1600"/>
              </a:spcBef>
              <a:buClr>
                <a:schemeClr val="bg1"/>
              </a:buClr>
              <a:buFontTx/>
              <a:buChar char="•"/>
              <a:defRPr lang="en-US" sz="2700" b="1" kern="0">
                <a:solidFill>
                  <a:schemeClr val="bg1"/>
                </a:solidFill>
              </a:defRPr>
            </a:lvl1pPr>
            <a:lvl2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2pPr>
            <a:lvl3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3pPr>
            <a:lvl4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4pPr>
            <a:lvl5pPr defTabSz="1218987" eaLnBrk="0" hangingPunct="0">
              <a:lnSpc>
                <a:spcPct val="90000"/>
              </a:lnSpc>
              <a:spcBef>
                <a:spcPts val="800"/>
              </a:spcBef>
              <a:buClr>
                <a:schemeClr val="bg1"/>
              </a:buClr>
              <a:buFontTx/>
              <a:buChar char="•"/>
              <a:defRPr lang="en-US" sz="2400" b="1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002D56-6768-7541-B2E6-48019E97F7FE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>
            <a:extLst>
              <a:ext uri="{FF2B5EF4-FFF2-40B4-BE49-F238E27FC236}">
                <a16:creationId xmlns:a16="http://schemas.microsoft.com/office/drawing/2014/main" id="{F7481316-AB30-444D-93EC-438E3545C0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0394BE-5C80-E140-9BD5-607EA04C5A03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9724576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26E8504-F3AE-4D4A-B82A-3BB986A6857F}"/>
              </a:ext>
            </a:extLst>
          </p:cNvPr>
          <p:cNvSpPr/>
          <p:nvPr userDrawn="1"/>
        </p:nvSpPr>
        <p:spPr>
          <a:xfrm>
            <a:off x="1" y="1371600"/>
            <a:ext cx="6091490" cy="411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359245" y="1716301"/>
            <a:ext cx="5382651" cy="1143000"/>
          </a:xfrm>
          <a:prstGeom prst="rect">
            <a:avLst/>
          </a:prstGeom>
        </p:spPr>
        <p:txBody>
          <a:bodyPr lIns="0" tIns="0" rIns="0" bIns="121899">
            <a:no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20"/>
          </p:nvPr>
        </p:nvSpPr>
        <p:spPr>
          <a:xfrm>
            <a:off x="359245" y="2859302"/>
            <a:ext cx="5382651" cy="2261339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Tx/>
              <a:buChar char="•"/>
              <a:defRPr lang="en-US" sz="2400" b="0" kern="0">
                <a:solidFill>
                  <a:schemeClr val="bg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4A8D7D49-DB05-8548-853D-F2C231A89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509" y="1143000"/>
            <a:ext cx="6091490" cy="4572000"/>
          </a:xfrm>
          <a:prstGeom prst="rect">
            <a:avLst/>
          </a:prstGeom>
          <a:effectLst>
            <a:outerShdw blurRad="457200" dist="355600" dir="2700000" algn="ctr" rotWithShape="0">
              <a:srgbClr val="000000">
                <a:alpha val="40000"/>
              </a:srgbClr>
            </a:outerShdw>
          </a:effectLst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BC83B-53AE-A44B-9138-5A5D16C4B96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4033938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26E8504-F3AE-4D4A-B82A-3BB986A6857F}"/>
              </a:ext>
            </a:extLst>
          </p:cNvPr>
          <p:cNvSpPr/>
          <p:nvPr userDrawn="1"/>
        </p:nvSpPr>
        <p:spPr>
          <a:xfrm>
            <a:off x="1" y="297716"/>
            <a:ext cx="10422620" cy="226133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359245" y="642416"/>
            <a:ext cx="5382651" cy="1143000"/>
          </a:xfrm>
          <a:prstGeom prst="rect">
            <a:avLst/>
          </a:prstGeom>
        </p:spPr>
        <p:txBody>
          <a:bodyPr lIns="0" tIns="0" rIns="0" bIns="121899">
            <a:no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20"/>
          </p:nvPr>
        </p:nvSpPr>
        <p:spPr>
          <a:xfrm>
            <a:off x="359245" y="1785417"/>
            <a:ext cx="5382651" cy="2261339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Tx/>
              <a:buChar char="•"/>
              <a:defRPr lang="en-US" sz="2400" b="0" kern="0">
                <a:solidFill>
                  <a:schemeClr val="bg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4A8D7D49-DB05-8548-853D-F2C231A89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BC83B-53AE-A44B-9138-5A5D16C4B96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2402572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3_BV Brand Content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D8C9492-C52A-B0DA-DBBA-9B3390F0BD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875F2-AB1B-44F9-A6CD-F38E1C96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0" y="457200"/>
            <a:ext cx="4152265" cy="3130952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845AA-17DF-46D0-897A-09BD2EB86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389052" cy="5403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247A5-51B7-49E6-96C6-E305CC8EE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884" y="3854370"/>
            <a:ext cx="4170141" cy="20146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5AAF1F-AC2C-DA70-A05F-C4EC7384E7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7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00B83-B69B-D8EB-3A0B-1EDD918C9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7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9815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9CB47E-60C3-400F-A049-08A11F018D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244" y="2769166"/>
            <a:ext cx="11062826" cy="40135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26E8504-F3AE-4D4A-B82A-3BB986A6857F}"/>
              </a:ext>
            </a:extLst>
          </p:cNvPr>
          <p:cNvSpPr/>
          <p:nvPr userDrawn="1"/>
        </p:nvSpPr>
        <p:spPr>
          <a:xfrm>
            <a:off x="1" y="297716"/>
            <a:ext cx="10422620" cy="2261339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359245" y="642416"/>
            <a:ext cx="5382651" cy="1143000"/>
          </a:xfrm>
          <a:prstGeom prst="rect">
            <a:avLst/>
          </a:prstGeom>
        </p:spPr>
        <p:txBody>
          <a:bodyPr lIns="0" tIns="0" rIns="0" bIns="121899">
            <a:no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7" name="Text Placeholder"/>
          <p:cNvSpPr>
            <a:spLocks noGrp="1"/>
          </p:cNvSpPr>
          <p:nvPr>
            <p:ph type="body" sz="quarter" idx="20"/>
          </p:nvPr>
        </p:nvSpPr>
        <p:spPr>
          <a:xfrm>
            <a:off x="359245" y="1785417"/>
            <a:ext cx="5382651" cy="2261339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1"/>
              </a:buClr>
              <a:buFontTx/>
              <a:buChar char="•"/>
              <a:defRPr lang="en-US" sz="2400" b="0" kern="0">
                <a:solidFill>
                  <a:schemeClr val="bg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113BDC-09A9-C144-A0F5-D1BB4C671B5D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Slide Number Placeholder"/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">
            <a:extLst>
              <a:ext uri="{FF2B5EF4-FFF2-40B4-BE49-F238E27FC236}">
                <a16:creationId xmlns:a16="http://schemas.microsoft.com/office/drawing/2014/main" id="{4A8D7D49-DB05-8548-853D-F2C231A89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7BC83B-53AE-A44B-9138-5A5D16C4B966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9078104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">
            <a:extLst>
              <a:ext uri="{FF2B5EF4-FFF2-40B4-BE49-F238E27FC236}">
                <a16:creationId xmlns:a16="http://schemas.microsoft.com/office/drawing/2014/main" id="{F5840DF7-99BD-8249-BE24-D871786E4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88CA14-60C8-3145-BC0E-947B8B1CA746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id="{A326D26D-9EEB-3148-B713-593001315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368B2-82C6-004B-8F05-C92686FEFA54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689304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73185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Plai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nut 11">
            <a:extLst>
              <a:ext uri="{FF2B5EF4-FFF2-40B4-BE49-F238E27FC236}">
                <a16:creationId xmlns:a16="http://schemas.microsoft.com/office/drawing/2014/main" id="{361C6837-4D6F-CA49-ABAD-23B717AA0798}"/>
              </a:ext>
            </a:extLst>
          </p:cNvPr>
          <p:cNvSpPr/>
          <p:nvPr userDrawn="1"/>
        </p:nvSpPr>
        <p:spPr>
          <a:xfrm flipH="1">
            <a:off x="-9743288" y="-2027760"/>
            <a:ext cx="10916363" cy="10913520"/>
          </a:xfrm>
          <a:prstGeom prst="donut">
            <a:avLst/>
          </a:prstGeom>
          <a:solidFill>
            <a:schemeClr val="accent3">
              <a:alpha val="90000"/>
            </a:schemeClr>
          </a:solidFill>
          <a:ln>
            <a:noFill/>
          </a:ln>
          <a:effectLst>
            <a:outerShdw blurRad="457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C1A88A3D-EED3-BC41-8137-B7C39B04F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99964" y="2332049"/>
            <a:ext cx="8722481" cy="2193902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90000"/>
              </a:lnSpc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Divider Title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1E1B172-5F63-B741-BF6B-681D0C95DE06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AB7E2C76-7DE5-1D4D-8F30-8D19A9848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1FAAAD-4F44-6048-8A6B-AEA5DB355A54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791520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H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/>
          <a:stretch/>
        </p:blipFill>
        <p:spPr>
          <a:xfrm>
            <a:off x="-22536" y="-1"/>
            <a:ext cx="12214535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CC409F-ECB5-1607-FB3C-C56CD774E834}"/>
              </a:ext>
            </a:extLst>
          </p:cNvPr>
          <p:cNvGrpSpPr/>
          <p:nvPr userDrawn="1"/>
        </p:nvGrpSpPr>
        <p:grpSpPr>
          <a:xfrm>
            <a:off x="-11268" y="-2"/>
            <a:ext cx="12203267" cy="6858001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518782-04EC-6E9E-0A17-E9BDCDD803ED}"/>
                </a:ext>
              </a:extLst>
            </p:cNvPr>
            <p:cNvSpPr/>
            <p:nvPr userDrawn="1"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C69A1D-9503-546D-5F2C-7D66D7D997CE}"/>
                </a:ext>
              </a:extLst>
            </p:cNvPr>
            <p:cNvSpPr/>
            <p:nvPr userDrawn="1"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95" y="-3131"/>
            <a:ext cx="12196394" cy="6858001"/>
          </a:xfrm>
          <a:prstGeom prst="rect">
            <a:avLst/>
          </a:prstGeom>
        </p:spPr>
      </p:pic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0F10E1A3-32C9-6F1F-14DC-70223C3D07FD}"/>
              </a:ext>
            </a:extLst>
          </p:cNvPr>
          <p:cNvSpPr/>
          <p:nvPr userDrawn="1"/>
        </p:nvSpPr>
        <p:spPr>
          <a:xfrm rot="5400000">
            <a:off x="2510065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BD4A8B9-21FE-CF57-D560-81EF46639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42945619-ADDD-7859-3163-5874968331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4" name="Text Placeholder2">
            <a:extLst>
              <a:ext uri="{FF2B5EF4-FFF2-40B4-BE49-F238E27FC236}">
                <a16:creationId xmlns:a16="http://schemas.microsoft.com/office/drawing/2014/main" id="{4E4CDC05-9A1E-EB88-99CA-A84F396407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951076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 Brand Image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5CDE46-F994-183E-2E8E-400D081CEE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4B89BDF-690C-1BFF-8F58-1047878BB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53760" y="457200"/>
            <a:ext cx="5921865" cy="5523548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7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7" y="6214401"/>
            <a:ext cx="1812573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" y="457200"/>
            <a:ext cx="4970812" cy="3130952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7E83FF7-76C2-A6C3-ED5A-D47252614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884" y="3854370"/>
            <a:ext cx="4992212" cy="20146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420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 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23861E0-B141-296A-2368-3A8AC3D6A9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28F466-6AC9-C699-D1AC-245C07F88E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7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38E653-F09F-CA84-D714-BB55E0BAD2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7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41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lank_No_Logo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803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vider_BV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treemap chart&#10;&#10;Description automatically generated">
            <a:extLst>
              <a:ext uri="{FF2B5EF4-FFF2-40B4-BE49-F238E27FC236}">
                <a16:creationId xmlns:a16="http://schemas.microsoft.com/office/drawing/2014/main" id="{2BD6DA41-9F47-53E9-D5E9-F4036D457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F70C-6A66-DDE0-D2A8-F92FF1A38EAE}"/>
              </a:ext>
            </a:extLst>
          </p:cNvPr>
          <p:cNvSpPr txBox="1"/>
          <p:nvPr userDrawn="1"/>
        </p:nvSpPr>
        <p:spPr>
          <a:xfrm>
            <a:off x="2545244" y="6492508"/>
            <a:ext cx="710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 userDrawn="1"/>
        </p:nvSpPr>
        <p:spPr>
          <a:xfrm rot="5400000">
            <a:off x="2669842" y="-498834"/>
            <a:ext cx="2515985" cy="7855668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722" y="2440705"/>
            <a:ext cx="6095427" cy="201442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35450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vider_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ED90D-6C8E-5A26-5BA4-A48D3A7280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723052BD-B57F-C190-004E-73909C3D1FD1}"/>
              </a:ext>
            </a:extLst>
          </p:cNvPr>
          <p:cNvSpPr/>
          <p:nvPr userDrawn="1"/>
        </p:nvSpPr>
        <p:spPr>
          <a:xfrm rot="5400000">
            <a:off x="2669842" y="-498834"/>
            <a:ext cx="2515985" cy="7855668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A55E93-3E51-520A-F059-42BD8E66B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722" y="2440705"/>
            <a:ext cx="6095427" cy="201442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1D2A2-DED9-E6B1-62E1-19E845311AF1}"/>
              </a:ext>
            </a:extLst>
          </p:cNvPr>
          <p:cNvSpPr txBox="1"/>
          <p:nvPr userDrawn="1"/>
        </p:nvSpPr>
        <p:spPr>
          <a:xfrm>
            <a:off x="2545244" y="6492508"/>
            <a:ext cx="710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</p:spTree>
    <p:extLst>
      <p:ext uri="{BB962C8B-B14F-4D97-AF65-F5344CB8AC3E}">
        <p14:creationId xmlns:p14="http://schemas.microsoft.com/office/powerpoint/2010/main" val="7598178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vider_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546AE0-CCD5-227B-9240-C20A8A0DD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 userDrawn="1"/>
        </p:nvSpPr>
        <p:spPr>
          <a:xfrm rot="5400000">
            <a:off x="2669842" y="-498834"/>
            <a:ext cx="2515985" cy="7855668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28C79-5D92-FBE8-7BD3-96C37C3264E7}"/>
              </a:ext>
            </a:extLst>
          </p:cNvPr>
          <p:cNvSpPr txBox="1"/>
          <p:nvPr/>
        </p:nvSpPr>
        <p:spPr>
          <a:xfrm>
            <a:off x="182880" y="6583680"/>
            <a:ext cx="62087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722" y="2440705"/>
            <a:ext cx="6095427" cy="2014424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8E79E-9191-AD36-9998-8F09266F57A1}"/>
              </a:ext>
            </a:extLst>
          </p:cNvPr>
          <p:cNvSpPr txBox="1"/>
          <p:nvPr userDrawn="1"/>
        </p:nvSpPr>
        <p:spPr>
          <a:xfrm>
            <a:off x="2545244" y="6492508"/>
            <a:ext cx="710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</p:spTree>
    <p:extLst>
      <p:ext uri="{BB962C8B-B14F-4D97-AF65-F5344CB8AC3E}">
        <p14:creationId xmlns:p14="http://schemas.microsoft.com/office/powerpoint/2010/main" val="4264452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afety - External Audienc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75EBAE-E83E-8CAF-9D05-52265B2687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120754-4DEA-2644-83F9-1CC7ACD93EB3}"/>
              </a:ext>
            </a:extLst>
          </p:cNvPr>
          <p:cNvSpPr/>
          <p:nvPr userDrawn="1"/>
        </p:nvSpPr>
        <p:spPr>
          <a:xfrm>
            <a:off x="8768080" y="0"/>
            <a:ext cx="3423920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90999B8-AFE4-0C46-A7FC-B781D3BC12E4}"/>
              </a:ext>
            </a:extLst>
          </p:cNvPr>
          <p:cNvSpPr txBox="1">
            <a:spLocks/>
          </p:cNvSpPr>
          <p:nvPr userDrawn="1"/>
        </p:nvSpPr>
        <p:spPr>
          <a:xfrm>
            <a:off x="8881562" y="3711800"/>
            <a:ext cx="3209044" cy="14126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en-US" sz="1800" b="0" kern="0">
                <a:solidFill>
                  <a:schemeClr val="bg1"/>
                </a:solidFill>
              </a:rPr>
              <a:t>When We Continue to </a:t>
            </a:r>
            <a:br>
              <a:rPr lang="en-US" sz="1600" b="0" kern="0">
                <a:solidFill>
                  <a:schemeClr val="bg1"/>
                </a:solidFill>
              </a:rPr>
            </a:br>
            <a:r>
              <a:rPr lang="en-US" sz="32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Thin</a:t>
            </a:r>
            <a:r>
              <a:rPr lang="en-US" sz="32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 </a:t>
            </a:r>
            <a:r>
              <a:rPr lang="en-US" sz="28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2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</a:t>
            </a:r>
            <a:r>
              <a:rPr lang="en-US" sz="32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 </a:t>
            </a:r>
            <a:r>
              <a:rPr lang="en-US" sz="28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2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 </a:t>
            </a:r>
            <a:br>
              <a:rPr lang="en-US" sz="1600" b="0" kern="0">
                <a:solidFill>
                  <a:schemeClr val="bg1"/>
                </a:solidFill>
              </a:rPr>
            </a:br>
            <a:endParaRPr lang="en-US" sz="1600" b="0" kern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en-US" sz="1800" b="0" kern="0">
                <a:solidFill>
                  <a:schemeClr val="bg1"/>
                </a:solidFill>
              </a:rPr>
              <a:t>We Will Achieve</a:t>
            </a:r>
            <a:br>
              <a:rPr lang="en-US" sz="1800" b="0" kern="0">
                <a:solidFill>
                  <a:schemeClr val="bg1"/>
                </a:solidFill>
              </a:rPr>
            </a:br>
            <a:r>
              <a:rPr lang="en-US" sz="1800" b="0" kern="0">
                <a:solidFill>
                  <a:schemeClr val="bg1"/>
                </a:solidFill>
              </a:rPr>
              <a:t>Zero Injuries Today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93AD83-8E1E-8740-BDF5-FAC7D43F0A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025" y="1091202"/>
            <a:ext cx="2479295" cy="24786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08B062-5C4E-B314-A834-0B448EA464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4320" y="6356350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153212-F659-1082-EC0E-4928587D8B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7" y="6214401"/>
            <a:ext cx="1812573" cy="68877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59D3EAF-B6E3-9F2A-B1BF-3736B776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7945464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F9D834-950D-83A7-7D7C-BE0F8A80D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04900"/>
            <a:ext cx="7945464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039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ASPiRE_Internal Audienc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47C059-1F33-5C15-6BCB-A68240177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8A7024-5D35-7E5F-02C1-08220EFC6B20}"/>
              </a:ext>
            </a:extLst>
          </p:cNvPr>
          <p:cNvSpPr/>
          <p:nvPr userDrawn="1"/>
        </p:nvSpPr>
        <p:spPr>
          <a:xfrm>
            <a:off x="0" y="0"/>
            <a:ext cx="208344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0733002C-E312-1B4C-9E4C-FCA0D3F7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7" t="34812" r="10260" b="34513"/>
          <a:stretch/>
        </p:blipFill>
        <p:spPr>
          <a:xfrm rot="16200000">
            <a:off x="-2110962" y="2854939"/>
            <a:ext cx="6236473" cy="114812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D970D27-D810-61D6-CA2E-53F3EDBD61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4320" y="6356350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49F4B-65F3-1515-D4F7-514BAB51EAB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214" y="6214401"/>
            <a:ext cx="1812573" cy="68877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65D0A4A-67EA-2DB3-4AC7-3D905AE8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752" y="365125"/>
            <a:ext cx="9309487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512EFEB-E398-91E1-42FF-292444E6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752" y="1104900"/>
            <a:ext cx="9309487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40589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FF990F2-95A5-933F-FDD8-AE7A97BBB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297A3-4390-8539-204C-AD569B9BD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214" y="6214401"/>
            <a:ext cx="1812573" cy="688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FFED11-C0C2-C4DF-F571-A08B8A1315C8}"/>
              </a:ext>
            </a:extLst>
          </p:cNvPr>
          <p:cNvSpPr/>
          <p:nvPr userDrawn="1"/>
        </p:nvSpPr>
        <p:spPr>
          <a:xfrm>
            <a:off x="-1" y="0"/>
            <a:ext cx="5231757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45A6290-5236-1E48-AFB3-0EAB62D36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756" y="0"/>
            <a:ext cx="6960244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2FDF36-EC20-B9A5-9721-AEE518BF32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4320" y="6356350"/>
            <a:ext cx="386286" cy="365125"/>
          </a:xfrm>
          <a:prstGeom prst="rect">
            <a:avLst/>
          </a:prstGeom>
        </p:spPr>
        <p:txBody>
          <a:bodyPr lIns="0" tIns="0" rIns="0" bIns="0"/>
          <a:lstStyle/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821B8-B5FF-9992-4394-0AB75194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59" y="2573747"/>
            <a:ext cx="4618495" cy="1208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587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8F78D-3155-A1DB-B266-BFA0276567AE}"/>
              </a:ext>
            </a:extLst>
          </p:cNvPr>
          <p:cNvSpPr/>
          <p:nvPr userDrawn="1"/>
        </p:nvSpPr>
        <p:spPr>
          <a:xfrm>
            <a:off x="-1" y="0"/>
            <a:ext cx="6100509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51B2395-25C9-337A-6695-5829838704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C93008-1AF4-649B-07DF-34A7B17B9F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214" y="6214401"/>
            <a:ext cx="1812573" cy="688778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508" y="0"/>
            <a:ext cx="6091492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E82448-8CF8-0F2D-945D-8962FFB7774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704320" y="6356350"/>
            <a:ext cx="386286" cy="365125"/>
          </a:xfrm>
          <a:prstGeom prst="rect">
            <a:avLst/>
          </a:prstGeom>
        </p:spPr>
        <p:txBody>
          <a:bodyPr lIns="0" tIns="0" rIns="0" bIns="0"/>
          <a:lstStyle/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D749B-3E0E-D318-AED2-1B2598B0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61" y="365125"/>
            <a:ext cx="5548393" cy="958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93D9B-A994-23AF-6D8E-3F2E88DF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61" y="1503336"/>
            <a:ext cx="5548393" cy="4673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244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07"/>
            <a:ext cx="12192000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 userDrawn="1"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 userDrawn="1"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" y="12676"/>
            <a:ext cx="12189518" cy="6845324"/>
          </a:xfrm>
          <a:prstGeom prst="rect">
            <a:avLst/>
          </a:prstGeom>
        </p:spPr>
      </p:pic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1606881A-5246-F885-C525-31F8DFBB13B1}"/>
              </a:ext>
            </a:extLst>
          </p:cNvPr>
          <p:cNvSpPr/>
          <p:nvPr userDrawn="1"/>
        </p:nvSpPr>
        <p:spPr>
          <a:xfrm rot="5400000">
            <a:off x="2518857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A1806F-CEA4-BC92-799B-A1745260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18B55C8-C756-B857-3376-95D8E328B9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2" name="Text Placeholder2">
            <a:extLst>
              <a:ext uri="{FF2B5EF4-FFF2-40B4-BE49-F238E27FC236}">
                <a16:creationId xmlns:a16="http://schemas.microsoft.com/office/drawing/2014/main" id="{1D660C14-A3DD-FF43-0219-2BC3457E5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0708711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cussion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090AB-C5EA-7471-EEB4-42D496B666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BD31C-F1EB-0B47-933D-D8610EB7450B}"/>
              </a:ext>
            </a:extLst>
          </p:cNvPr>
          <p:cNvSpPr txBox="1"/>
          <p:nvPr userDrawn="1"/>
        </p:nvSpPr>
        <p:spPr>
          <a:xfrm>
            <a:off x="868771" y="2051613"/>
            <a:ext cx="8610984" cy="27547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9600" b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8000" b="0">
                <a:solidFill>
                  <a:schemeClr val="bg1"/>
                </a:solidFill>
                <a:latin typeface="+mj-lt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2707497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ntact Us">
    <p:bg bwMode="black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B6BCC9F-9C87-848F-DF5B-A2BA6010E0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F28D918-4B7C-A94F-987D-8C7117783F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1014" y="2294766"/>
            <a:ext cx="7596300" cy="185988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3600" b="0">
                <a:solidFill>
                  <a:schemeClr val="bg1"/>
                </a:solidFill>
                <a:latin typeface="+mj-lt"/>
              </a:defRPr>
            </a:lvl1pPr>
            <a:lvl2pPr marL="609494" indent="0">
              <a:buNone/>
              <a:defRPr sz="2000"/>
            </a:lvl2pPr>
            <a:lvl3pPr marL="1218986" indent="0">
              <a:buNone/>
              <a:defRPr sz="2000"/>
            </a:lvl3pPr>
            <a:lvl4pPr marL="1828480" indent="0">
              <a:buNone/>
              <a:defRPr sz="2000"/>
            </a:lvl4pPr>
            <a:lvl5pPr marL="2437973" indent="0">
              <a:buNone/>
              <a:defRPr sz="2000"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2706955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,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DDDEF84-17AC-D881-A124-61B71924E9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" y="-2717"/>
            <a:ext cx="12188952" cy="68634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A256F-0FDD-4B3E-BC4E-8B719310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18AAE-5EBA-40BB-961B-BA99D9E03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1035"/>
            <a:ext cx="10962640" cy="4358406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lnSpc>
                <a:spcPct val="100000"/>
              </a:lnSpc>
              <a:spcBef>
                <a:spcPts val="600"/>
              </a:spcBef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2B365-74C2-6131-7BFD-7276F6A359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C53A7-06F6-E7E0-D1DD-A0B9147ACB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C285B5-C624-4FEC-6ECB-62D24A7E362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5526090"/>
            <a:ext cx="10963275" cy="650875"/>
          </a:xfrm>
        </p:spPr>
        <p:txBody>
          <a:bodyPr anchor="b"/>
          <a:lstStyle>
            <a:lvl1pPr>
              <a:defRPr sz="2399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Click to add take-away statement</a:t>
            </a:r>
          </a:p>
        </p:txBody>
      </p:sp>
    </p:spTree>
    <p:extLst>
      <p:ext uri="{BB962C8B-B14F-4D97-AF65-F5344CB8AC3E}">
        <p14:creationId xmlns:p14="http://schemas.microsoft.com/office/powerpoint/2010/main" val="2084430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51C348-9CB4-4E4E-8F14-A5BFB7843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FFB129B-2E6D-4F3F-B3D2-5FBE8CD01E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11" name="Slide Number Placeholder">
            <a:extLst>
              <a:ext uri="{FF2B5EF4-FFF2-40B4-BE49-F238E27FC236}">
                <a16:creationId xmlns:a16="http://schemas.microsoft.com/office/drawing/2014/main" id="{6A67AD0F-40DB-4094-A628-25D0A8D9048E}"/>
              </a:ext>
            </a:extLst>
          </p:cNvPr>
          <p:cNvSpPr txBox="1">
            <a:spLocks/>
          </p:cNvSpPr>
          <p:nvPr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38BFBA-53D9-4695-8DC2-CFBF7DD3CC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76DFA31-94FF-428C-BF58-2E5044A959D8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DD3E453F-51AC-45BC-BF76-A7281EF685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7CBFC53-7A35-4020-B573-EE91615A56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36" name="Picture 35" descr="Shape, icon, circle&#10;&#10;Description automatically generated">
            <a:extLst>
              <a:ext uri="{FF2B5EF4-FFF2-40B4-BE49-F238E27FC236}">
                <a16:creationId xmlns:a16="http://schemas.microsoft.com/office/drawing/2014/main" id="{03FBC9C0-C936-4A4B-804A-B10A486AF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73735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2AA44C6-C92A-417F-B3BB-50168E8EAE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31" name="Picture 3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7C4C921-7A13-4D76-80E6-FFABA6CAD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32" name="Slide Number Placeholder">
            <a:extLst>
              <a:ext uri="{FF2B5EF4-FFF2-40B4-BE49-F238E27FC236}">
                <a16:creationId xmlns:a16="http://schemas.microsoft.com/office/drawing/2014/main" id="{8710894F-3AB9-44E2-9C9E-337192150C59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240D4D9-BD91-4497-9EF3-204FC3F0C4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4CC2644-E5FD-4F58-AED2-C040CD6E2F41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157CD9C4-5853-4EB4-9FE6-45214383BE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10365" y="579005"/>
            <a:ext cx="10071320" cy="35135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117475" indent="0" algn="ctr">
              <a:buNone/>
              <a:defRPr sz="18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9E3A7D9-FAD8-4040-9F47-5293E88D6B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65329" y="178786"/>
            <a:ext cx="9070333" cy="574249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541B478-0485-43C5-BD01-065ECF0D1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19" name="Picture 18" descr="Shape, icon, circle&#10;&#10;Description automatically generated">
            <a:extLst>
              <a:ext uri="{FF2B5EF4-FFF2-40B4-BE49-F238E27FC236}">
                <a16:creationId xmlns:a16="http://schemas.microsoft.com/office/drawing/2014/main" id="{219CCD29-A31B-4E86-B282-0579148A3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687303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Divider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990EE-1704-4691-BC0E-E8F844560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" y="-6947"/>
            <a:ext cx="12188825" cy="687327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C605A78-4FD4-46C6-B435-E87933FB7DE3}"/>
              </a:ext>
            </a:extLst>
          </p:cNvPr>
          <p:cNvSpPr/>
          <p:nvPr userDrawn="1"/>
        </p:nvSpPr>
        <p:spPr bwMode="auto">
          <a:xfrm>
            <a:off x="-3181" y="343326"/>
            <a:ext cx="12192003" cy="297177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35E4AA-1456-42E9-A8D5-4F793F15DC5B}"/>
              </a:ext>
            </a:extLst>
          </p:cNvPr>
          <p:cNvSpPr/>
          <p:nvPr userDrawn="1"/>
        </p:nvSpPr>
        <p:spPr>
          <a:xfrm>
            <a:off x="235502" y="895967"/>
            <a:ext cx="11748297" cy="574182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E6E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FD793A-A58F-4BD8-9101-CEB83D6C7354}"/>
              </a:ext>
            </a:extLst>
          </p:cNvPr>
          <p:cNvSpPr/>
          <p:nvPr userDrawn="1"/>
        </p:nvSpPr>
        <p:spPr>
          <a:xfrm>
            <a:off x="11698356" y="6390861"/>
            <a:ext cx="685800" cy="685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2EB2F696-F6CD-4570-93E5-4A35BD34534E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394440" y="6598040"/>
            <a:ext cx="685800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1218987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685070-48A1-404A-83B0-CF20A14D4C87}"/>
              </a:ext>
            </a:extLst>
          </p:cNvPr>
          <p:cNvSpPr/>
          <p:nvPr userDrawn="1"/>
        </p:nvSpPr>
        <p:spPr bwMode="auto">
          <a:xfrm>
            <a:off x="-3181" y="638227"/>
            <a:ext cx="12192003" cy="568487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06400" dist="381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A8EBFF8-E0CC-43EB-ABBF-5A3600F52D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7926" y="665209"/>
            <a:ext cx="10184034" cy="558744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72BAE29-48DA-4546-B5F7-6881B6DE337A}"/>
              </a:ext>
            </a:extLst>
          </p:cNvPr>
          <p:cNvSpPr/>
          <p:nvPr userDrawn="1"/>
        </p:nvSpPr>
        <p:spPr>
          <a:xfrm>
            <a:off x="11023124" y="14759"/>
            <a:ext cx="986690" cy="98669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F72992F-E997-4AAF-87EF-68633C482CCA}"/>
              </a:ext>
            </a:extLst>
          </p:cNvPr>
          <p:cNvSpPr/>
          <p:nvPr userDrawn="1"/>
        </p:nvSpPr>
        <p:spPr bwMode="auto">
          <a:xfrm>
            <a:off x="11131790" y="123425"/>
            <a:ext cx="769359" cy="76935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43" name="Picture Placeholder 56">
            <a:extLst>
              <a:ext uri="{FF2B5EF4-FFF2-40B4-BE49-F238E27FC236}">
                <a16:creationId xmlns:a16="http://schemas.microsoft.com/office/drawing/2014/main" id="{2192E80A-4A34-42AD-A341-5263F89ECBBA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11198564" y="221124"/>
            <a:ext cx="635809" cy="57520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6F55BFB-A9C5-4B7C-B4ED-CF1ACC8CAB6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97926" y="362055"/>
            <a:ext cx="10184034" cy="297177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Name</a:t>
            </a:r>
          </a:p>
        </p:txBody>
      </p:sp>
    </p:spTree>
    <p:extLst>
      <p:ext uri="{BB962C8B-B14F-4D97-AF65-F5344CB8AC3E}">
        <p14:creationId xmlns:p14="http://schemas.microsoft.com/office/powerpoint/2010/main" val="3859723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51C348-9CB4-4E4E-8F14-A5BFB7843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FFB129B-2E6D-4F3F-B3D2-5FBE8CD01E2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11" name="Slide Number Placeholder">
            <a:extLst>
              <a:ext uri="{FF2B5EF4-FFF2-40B4-BE49-F238E27FC236}">
                <a16:creationId xmlns:a16="http://schemas.microsoft.com/office/drawing/2014/main" id="{6A67AD0F-40DB-4094-A628-25D0A8D9048E}"/>
              </a:ext>
            </a:extLst>
          </p:cNvPr>
          <p:cNvSpPr txBox="1">
            <a:spLocks/>
          </p:cNvSpPr>
          <p:nvPr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2269DDF-AD87-474F-98F1-F1B6E2939E6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41783" y="1688777"/>
            <a:ext cx="7239243" cy="4552290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3pPr>
            <a:lvl4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4702D85F-9CA0-4640-AB46-9F7266B40D8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025762" y="1654439"/>
            <a:ext cx="3624455" cy="4508969"/>
          </a:xfrm>
          <a:prstGeom prst="rect">
            <a:avLst/>
          </a:prstGeom>
          <a:solidFill>
            <a:schemeClr val="bg2"/>
          </a:solidFill>
          <a:effectLst>
            <a:outerShdw blurRad="190500" dist="1016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6D49DF-CFCE-4B38-BA6A-4EF3F211F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4DB6CD9-FDC1-4FF0-97BC-6F5AEFAB7710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0AB7172-F0A5-49F3-A059-6991FD03A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25" name="Picture 24" descr="Shape, icon, circle&#10;&#10;Description automatically generated">
            <a:extLst>
              <a:ext uri="{FF2B5EF4-FFF2-40B4-BE49-F238E27FC236}">
                <a16:creationId xmlns:a16="http://schemas.microsoft.com/office/drawing/2014/main" id="{3C29F42B-9B78-4160-8819-ABFAB160F8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8701B0F-B765-4D5F-AE74-BDBC584E1F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176094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Bullets +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2789E3-6D5A-4D1B-AF54-CBEFB933DC1F}"/>
              </a:ext>
            </a:extLst>
          </p:cNvPr>
          <p:cNvSpPr/>
          <p:nvPr userDrawn="1"/>
        </p:nvSpPr>
        <p:spPr>
          <a:xfrm>
            <a:off x="0" y="6063289"/>
            <a:ext cx="12192000" cy="809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78537F-86CE-4510-BCB6-53FB900880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974AE28-D4C5-4C51-BA6D-C187BAD5E2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9" name="Slide Number Placeholder">
            <a:extLst>
              <a:ext uri="{FF2B5EF4-FFF2-40B4-BE49-F238E27FC236}">
                <a16:creationId xmlns:a16="http://schemas.microsoft.com/office/drawing/2014/main" id="{DEE13187-72D9-45D1-AFA7-2D91D386CF08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44F335-2A95-442C-8305-53ABF08BEDC8}"/>
              </a:ext>
            </a:extLst>
          </p:cNvPr>
          <p:cNvSpPr/>
          <p:nvPr userDrawn="1"/>
        </p:nvSpPr>
        <p:spPr bwMode="auto">
          <a:xfrm rot="16519682">
            <a:off x="235580" y="6126134"/>
            <a:ext cx="641836" cy="641834"/>
          </a:xfrm>
          <a:prstGeom prst="ellipse">
            <a:avLst/>
          </a:prstGeom>
          <a:solidFill>
            <a:srgbClr val="E1F7FF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vert="horz" wrap="square" lIns="18288" tIns="18288" rIns="18288" bIns="18288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9C754DC8-850D-4473-A797-56BADDEC1D5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91517">
            <a:off x="347216" y="6222866"/>
            <a:ext cx="422455" cy="4356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C37811-43D8-4606-A9C1-BE512F11AE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7B8C11E-4908-4699-902E-DEE6E299E3C2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78961E-6267-488B-B458-4E188C1A0AD5}"/>
              </a:ext>
            </a:extLst>
          </p:cNvPr>
          <p:cNvSpPr>
            <a:spLocks noGrp="1"/>
          </p:cNvSpPr>
          <p:nvPr userDrawn="1">
            <p:ph type="body" sz="quarter" idx="32"/>
          </p:nvPr>
        </p:nvSpPr>
        <p:spPr>
          <a:xfrm>
            <a:off x="541784" y="1688777"/>
            <a:ext cx="7342760" cy="433233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3pPr>
            <a:lvl4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B4E91AC2-1DCD-4B2B-977B-4D4CA3615613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8048109" y="1654440"/>
            <a:ext cx="3361106" cy="1934150"/>
          </a:xfrm>
          <a:prstGeom prst="rect">
            <a:avLst/>
          </a:prstGeom>
          <a:solidFill>
            <a:schemeClr val="bg2"/>
          </a:solidFill>
          <a:effectLst>
            <a:outerShdw blurRad="190500" dist="1016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photo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AFAFC72-7AAB-4BC8-9F41-219D2BCBC27E}"/>
              </a:ext>
            </a:extLst>
          </p:cNvPr>
          <p:cNvSpPr>
            <a:spLocks noGrp="1"/>
          </p:cNvSpPr>
          <p:nvPr userDrawn="1">
            <p:ph type="pic" sz="quarter" idx="34" hasCustomPrompt="1"/>
          </p:nvPr>
        </p:nvSpPr>
        <p:spPr>
          <a:xfrm>
            <a:off x="8048109" y="3799861"/>
            <a:ext cx="3361106" cy="1934150"/>
          </a:xfrm>
          <a:prstGeom prst="rect">
            <a:avLst/>
          </a:prstGeom>
          <a:solidFill>
            <a:schemeClr val="bg2"/>
          </a:solidFill>
          <a:effectLst>
            <a:outerShdw blurRad="190500" dist="1016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photo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ECA0102F-BE58-40EC-9293-AA0E3B1983A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70957" y="6232383"/>
            <a:ext cx="9855193" cy="4702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="0" i="1">
                <a:solidFill>
                  <a:schemeClr val="accent4"/>
                </a:solidFill>
              </a:defRPr>
            </a:lvl1pPr>
            <a:lvl2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3pPr>
            <a:lvl4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buClr>
                <a:schemeClr val="bg2">
                  <a:lumMod val="75000"/>
                </a:schemeClr>
              </a:buClr>
              <a:defRPr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enter text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BC0373A-C88D-442C-895A-ABE5848737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35" name="Picture 34" descr="Shape, icon, circle&#10;&#10;Description automatically generated">
            <a:extLst>
              <a:ext uri="{FF2B5EF4-FFF2-40B4-BE49-F238E27FC236}">
                <a16:creationId xmlns:a16="http://schemas.microsoft.com/office/drawing/2014/main" id="{D978862A-BAAF-41D4-8479-1CED88A65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A3ADC007-8ED9-4256-B039-3BB453C7770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81710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B9A196-C244-4E1D-82EE-5BAD9FE8BB4A}"/>
              </a:ext>
            </a:extLst>
          </p:cNvPr>
          <p:cNvSpPr/>
          <p:nvPr userDrawn="1"/>
        </p:nvSpPr>
        <p:spPr>
          <a:xfrm>
            <a:off x="0" y="1139870"/>
            <a:ext cx="6096000" cy="57181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FCD29B-CCB0-4F8C-825E-19C9EB5F2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CCACF02-461A-4486-A755-E43ED1EB26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2391" y="6196354"/>
            <a:ext cx="863160" cy="779315"/>
          </a:xfrm>
          <a:prstGeom prst="rect">
            <a:avLst/>
          </a:prstGeom>
        </p:spPr>
      </p:pic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14363AF9-6727-4EA9-BE4D-26D52DE1897F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A3468BC-5C13-4C2B-BF8F-9E138EF8DB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2141"/>
            <a:ext cx="590799" cy="544371"/>
          </a:xfrm>
          <a:prstGeom prst="rect">
            <a:avLst/>
          </a:prstGeom>
        </p:spPr>
      </p:pic>
      <p:sp>
        <p:nvSpPr>
          <p:cNvPr id="29" name="Slide Number Placeholder">
            <a:extLst>
              <a:ext uri="{FF2B5EF4-FFF2-40B4-BE49-F238E27FC236}">
                <a16:creationId xmlns:a16="http://schemas.microsoft.com/office/drawing/2014/main" id="{F216169A-D192-4291-94B6-0FC62019F181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2287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801FF54-AEEF-42AF-A4E1-51BC55FD35F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453802" y="1604016"/>
            <a:ext cx="5272798" cy="4724651"/>
          </a:xfrm>
          <a:prstGeom prst="rect">
            <a:avLst/>
          </a:prstGeom>
        </p:spPr>
        <p:txBody>
          <a:bodyPr/>
          <a:lstStyle>
            <a:lvl1pPr>
              <a:defRPr lang="en-US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bg2">
                  <a:lumMod val="75000"/>
                </a:schemeClr>
              </a:buClr>
              <a:defRPr lang="en-US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US" smtClean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US" smtClean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US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>
              <a:spcAft>
                <a:spcPts val="800"/>
              </a:spcAft>
              <a:buClr>
                <a:srgbClr val="0085CC"/>
              </a:buClr>
            </a:pPr>
            <a:r>
              <a:rPr lang="en-US"/>
              <a:t>Click Icons to add content or type for text</a:t>
            </a:r>
          </a:p>
          <a:p>
            <a:pPr lvl="1">
              <a:spcAft>
                <a:spcPts val="800"/>
              </a:spcAft>
              <a:buClr>
                <a:schemeClr val="bg2"/>
              </a:buClr>
            </a:pPr>
            <a:r>
              <a:rPr lang="en-US"/>
              <a:t>Second level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FAA8834-CA83-44BB-9280-719E589938E5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357802" y="1604016"/>
            <a:ext cx="5272798" cy="4724651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</a:lstStyle>
          <a:p>
            <a:pPr lvl="0">
              <a:spcAft>
                <a:spcPts val="800"/>
              </a:spcAft>
              <a:buClr>
                <a:srgbClr val="56CEFF"/>
              </a:buClr>
            </a:pPr>
            <a:r>
              <a:rPr lang="en-US"/>
              <a:t>Click Icons to add content or type for text</a:t>
            </a:r>
          </a:p>
          <a:p>
            <a:pPr lvl="1">
              <a:spcAft>
                <a:spcPts val="800"/>
              </a:spcAft>
              <a:buClr>
                <a:schemeClr val="bg2"/>
              </a:buClr>
            </a:pPr>
            <a:r>
              <a:rPr lang="en-US"/>
              <a:t>Second level  </a:t>
            </a:r>
          </a:p>
        </p:txBody>
      </p:sp>
      <p:pic>
        <p:nvPicPr>
          <p:cNvPr id="24" name="Picture 2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38928F-C8AD-4888-B8DA-184BADFBA5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3559FE-2686-40EC-8351-145FE9E08D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6792D85-4E23-4873-8D3F-C20AF23422D9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2646C2D-CD02-4218-8947-82175A7B8B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34" name="Picture 33" descr="Shape, icon, circle&#10;&#10;Description automatically generated">
            <a:extLst>
              <a:ext uri="{FF2B5EF4-FFF2-40B4-BE49-F238E27FC236}">
                <a16:creationId xmlns:a16="http://schemas.microsoft.com/office/drawing/2014/main" id="{D9C2643F-A4FD-4BBC-8DDA-4FFDCEDB3E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B3E2636-185E-49AA-8221-CB079F0064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037523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ue TItle Ba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72072A-3B18-4D4C-A157-4E724AC049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0" cy="687327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5DF427-D9F5-448B-9212-55F969E0560A}"/>
              </a:ext>
            </a:extLst>
          </p:cNvPr>
          <p:cNvSpPr/>
          <p:nvPr userDrawn="1"/>
        </p:nvSpPr>
        <p:spPr bwMode="auto">
          <a:xfrm>
            <a:off x="1565" y="-6125"/>
            <a:ext cx="4089927" cy="6869063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355600" dir="2700000" algn="tl" rotWithShape="0">
              <a:srgbClr val="000000">
                <a:alpha val="37000"/>
              </a:srgb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797" marR="0" lvl="0" indent="-342797" defTabSz="457063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99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6E6E38-AD6B-4709-84D8-4457B5B4A54E}"/>
              </a:ext>
            </a:extLst>
          </p:cNvPr>
          <p:cNvSpPr/>
          <p:nvPr userDrawn="1"/>
        </p:nvSpPr>
        <p:spPr>
          <a:xfrm>
            <a:off x="4091492" y="495301"/>
            <a:ext cx="7606864" cy="5854701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outerShdw blurRad="4572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E6EE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BE3553-77CD-4878-862C-8855EA108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21" name="Picture 20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4C47D3C-FCDC-4090-A070-D47EDD3502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24" name="Slide Number Placeholder">
            <a:extLst>
              <a:ext uri="{FF2B5EF4-FFF2-40B4-BE49-F238E27FC236}">
                <a16:creationId xmlns:a16="http://schemas.microsoft.com/office/drawing/2014/main" id="{160521D7-F27C-4856-AF16-22F377EFD35C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37F1B47-8E95-456F-9709-9876848F9C9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093554" y="678463"/>
            <a:ext cx="7392500" cy="5488735"/>
          </a:xfrm>
          <a:prstGeom prst="rect">
            <a:avLst/>
          </a:prstGeom>
        </p:spPr>
        <p:txBody>
          <a:bodyPr/>
          <a:lstStyle>
            <a:lvl1pPr>
              <a:defRPr lang="en-US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bg2">
                  <a:lumMod val="75000"/>
                </a:schemeClr>
              </a:buClr>
              <a:defRPr lang="en-US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lang="en-US" smtClean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lang="en-US" smtClean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lang="en-US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>
              <a:spcAft>
                <a:spcPts val="800"/>
              </a:spcAft>
              <a:buClr>
                <a:srgbClr val="0085CC"/>
              </a:buClr>
            </a:pPr>
            <a:r>
              <a:rPr lang="en-US"/>
              <a:t>Click Icons to add content or type for text</a:t>
            </a:r>
          </a:p>
          <a:p>
            <a:pPr lvl="1">
              <a:spcAft>
                <a:spcPts val="800"/>
              </a:spcAft>
              <a:buClr>
                <a:schemeClr val="bg2"/>
              </a:buClr>
            </a:pPr>
            <a:r>
              <a:rPr lang="en-US"/>
              <a:t>Second level</a:t>
            </a: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CCB22E1E-E153-45C2-8AEA-37E2BED87C1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4233" y="1685925"/>
            <a:ext cx="3684116" cy="1571625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marL="0" indent="0" algn="l">
              <a:lnSpc>
                <a:spcPts val="36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EFFF68C6-FE26-45EE-9493-46A2EC2AB33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4233" y="3442979"/>
            <a:ext cx="3684116" cy="174307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buNone/>
              <a:defRPr sz="2800" b="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E772278-04F0-4FF0-BC56-61DCE9A024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84294" y="75800"/>
            <a:ext cx="2571608" cy="2403019"/>
          </a:xfrm>
          <a:prstGeom prst="rect">
            <a:avLst/>
          </a:prstGeom>
        </p:spPr>
      </p:pic>
      <p:pic>
        <p:nvPicPr>
          <p:cNvPr id="22" name="Picture 21" descr="Shape, circle&#10;&#10;Description automatically generated">
            <a:extLst>
              <a:ext uri="{FF2B5EF4-FFF2-40B4-BE49-F238E27FC236}">
                <a16:creationId xmlns:a16="http://schemas.microsoft.com/office/drawing/2014/main" id="{5BC3F0B0-61C6-4175-A80D-26F33653D3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660" y="-18834"/>
            <a:ext cx="1017214" cy="55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1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 userDrawn="1"/>
        </p:nvGrpSpPr>
        <p:grpSpPr>
          <a:xfrm>
            <a:off x="-5634" y="0"/>
            <a:ext cx="12197634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 userDrawn="1"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 userDrawn="1"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14" y="14182"/>
            <a:ext cx="12192001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 userDrawn="1"/>
        </p:nvSpPr>
        <p:spPr>
          <a:xfrm rot="5400000">
            <a:off x="2518857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575945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Blue Title Bar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FFA67A-6333-418A-B56C-C7EF7E4EB4AA}"/>
              </a:ext>
            </a:extLst>
          </p:cNvPr>
          <p:cNvSpPr/>
          <p:nvPr userDrawn="1"/>
        </p:nvSpPr>
        <p:spPr bwMode="auto">
          <a:xfrm>
            <a:off x="-1" y="0"/>
            <a:ext cx="4253346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981AE726-4D18-4E22-AE41-AB4A470A514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2606" y="359854"/>
            <a:ext cx="3684116" cy="1411795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ts val="36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E87B32A-2EA4-4C1D-957B-587C0B7C342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7787" y="1952625"/>
            <a:ext cx="3698754" cy="4545520"/>
          </a:xfrm>
          <a:prstGeom prst="rect">
            <a:avLst/>
          </a:prstGeom>
        </p:spPr>
        <p:txBody>
          <a:bodyPr/>
          <a:lstStyle>
            <a:lvl1pPr>
              <a:spcAft>
                <a:spcPts val="800"/>
              </a:spcAft>
              <a:buClr>
                <a:schemeClr val="accent6"/>
              </a:buClr>
              <a:defRPr sz="2400">
                <a:solidFill>
                  <a:schemeClr val="bg1"/>
                </a:solidFill>
              </a:defRPr>
            </a:lvl1pPr>
            <a:lvl2pPr>
              <a:spcAft>
                <a:spcPts val="800"/>
              </a:spcAft>
              <a:buClr>
                <a:schemeClr val="bg1"/>
              </a:buClr>
              <a:defRPr sz="2100">
                <a:solidFill>
                  <a:schemeClr val="bg1"/>
                </a:solidFill>
              </a:defRPr>
            </a:lvl2pPr>
            <a:lvl3pPr>
              <a:spcAft>
                <a:spcPts val="80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spcAft>
                <a:spcPts val="80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spcAft>
                <a:spcPts val="800"/>
              </a:spcAft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3C86BEF-FC02-4AF6-980A-26E6A53B8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45C1613-C7BB-41E2-9AD9-8A571ACD2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18" name="Slide Number Placeholder">
            <a:extLst>
              <a:ext uri="{FF2B5EF4-FFF2-40B4-BE49-F238E27FC236}">
                <a16:creationId xmlns:a16="http://schemas.microsoft.com/office/drawing/2014/main" id="{EA729BB9-E01E-41D7-8814-3C42CE005590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D8E4D1-ECE5-47A0-A2C4-59C508EF4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232" y="5166713"/>
            <a:ext cx="1809942" cy="1691286"/>
          </a:xfrm>
          <a:prstGeom prst="rect">
            <a:avLst/>
          </a:prstGeom>
        </p:spPr>
      </p:pic>
      <p:sp>
        <p:nvSpPr>
          <p:cNvPr id="21" name="Picture Placeholder 23">
            <a:extLst>
              <a:ext uri="{FF2B5EF4-FFF2-40B4-BE49-F238E27FC236}">
                <a16:creationId xmlns:a16="http://schemas.microsoft.com/office/drawing/2014/main" id="{410986BC-C954-4B2E-BFC9-2287811CF67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253345" y="359854"/>
            <a:ext cx="7637257" cy="58388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insert project photo</a:t>
            </a:r>
          </a:p>
          <a:p>
            <a:endParaRPr lang="en-US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0C5736F4-3272-4E07-9222-A59AD40013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7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49426" y="6313629"/>
            <a:ext cx="1017214" cy="55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81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Column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44D74C-8A7F-4E04-A82B-6A4068052ADF}"/>
              </a:ext>
            </a:extLst>
          </p:cNvPr>
          <p:cNvSpPr/>
          <p:nvPr/>
        </p:nvSpPr>
        <p:spPr bwMode="auto">
          <a:xfrm>
            <a:off x="443180" y="1422380"/>
            <a:ext cx="5652819" cy="5043675"/>
          </a:xfrm>
          <a:prstGeom prst="rect">
            <a:avLst/>
          </a:prstGeom>
          <a:solidFill>
            <a:schemeClr val="accent6">
              <a:lumMod val="20000"/>
              <a:lumOff val="80000"/>
              <a:alpha val="4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F82A04-8DDB-4BC2-ABDF-930002EC6683}"/>
              </a:ext>
            </a:extLst>
          </p:cNvPr>
          <p:cNvSpPr/>
          <p:nvPr/>
        </p:nvSpPr>
        <p:spPr bwMode="auto">
          <a:xfrm>
            <a:off x="613114" y="1605189"/>
            <a:ext cx="11011536" cy="4689694"/>
          </a:xfrm>
          <a:prstGeom prst="rect">
            <a:avLst/>
          </a:prstGeom>
          <a:noFill/>
          <a:ln w="25400" cap="flat" cmpd="sng" algn="ctr">
            <a:solidFill>
              <a:srgbClr val="005596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63500" dir="2700000" algn="tl" rotWithShape="0">
              <a:prstClr val="black">
                <a:alpha val="15000"/>
              </a:prstClr>
            </a:outerShdw>
          </a:effectLst>
        </p:spPr>
        <p:txBody>
          <a:bodyPr vert="horz" wrap="square" lIns="18288" tIns="18288" rIns="18288" bIns="18288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26409-38AC-4DC5-AC00-A392E0AD0BE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86889" y="1815737"/>
            <a:ext cx="4959931" cy="4219304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5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5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628D3C-BD9B-468A-89DB-F7418DE697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0093B08-FFF4-47C2-AB5C-9CB0B930B3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20" name="Slide Number Placeholder">
            <a:extLst>
              <a:ext uri="{FF2B5EF4-FFF2-40B4-BE49-F238E27FC236}">
                <a16:creationId xmlns:a16="http://schemas.microsoft.com/office/drawing/2014/main" id="{D6B58BA4-57D2-485F-AAAE-F5F44A7EADDA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84B1BE88-3689-454B-9AFD-50D8BA52A12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65932" y="1815737"/>
            <a:ext cx="5169576" cy="4257853"/>
          </a:xfrm>
          <a:prstGeom prst="rect">
            <a:avLst/>
          </a:prstGeom>
          <a:solidFill>
            <a:schemeClr val="bg2"/>
          </a:solidFill>
          <a:effectLst/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photo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CA761C9-CE98-49FD-A7E4-9BBA26668D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FA81CE-AFC8-4086-A5C3-7BDF3CE189BD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B8A5C7D-423B-4372-A22D-28A44E3CB7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31" name="Picture 30" descr="Shape, icon, circle&#10;&#10;Description automatically generated">
            <a:extLst>
              <a:ext uri="{FF2B5EF4-FFF2-40B4-BE49-F238E27FC236}">
                <a16:creationId xmlns:a16="http://schemas.microsoft.com/office/drawing/2014/main" id="{472D4C92-FA33-4AF0-B664-ED0E03A2BA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67CFB97-A5C0-4086-84F7-278D89682E4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346162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2CD06-5C59-4A2F-9A98-C7A902AE0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CCDD83B-39E0-45B9-B947-D1AFEE9271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24F4E2D4-BEA0-4BA2-A418-0F7BC5D2B68B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FCFC3-7239-47DC-B892-0B748EA6EE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33AF033-81F2-473A-BE49-A58CC9CF8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91A045E8-30FC-4F9F-8ADD-7D0A7A7349DA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149946-A1FB-4FA2-997A-0D8AC4ABBB33}"/>
              </a:ext>
            </a:extLst>
          </p:cNvPr>
          <p:cNvGrpSpPr/>
          <p:nvPr userDrawn="1"/>
        </p:nvGrpSpPr>
        <p:grpSpPr>
          <a:xfrm>
            <a:off x="569154" y="1921706"/>
            <a:ext cx="11183500" cy="4319361"/>
            <a:chOff x="525900" y="1921706"/>
            <a:chExt cx="11183500" cy="431936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C4F19F-F75B-4BD8-B410-E355F2018A82}"/>
                </a:ext>
              </a:extLst>
            </p:cNvPr>
            <p:cNvSpPr/>
            <p:nvPr userDrawn="1"/>
          </p:nvSpPr>
          <p:spPr bwMode="auto">
            <a:xfrm>
              <a:off x="6200816" y="2627916"/>
              <a:ext cx="5508584" cy="3613151"/>
            </a:xfrm>
            <a:prstGeom prst="rect">
              <a:avLst/>
            </a:prstGeom>
            <a:solidFill>
              <a:srgbClr val="00ABEA">
                <a:lumMod val="20000"/>
                <a:lumOff val="80000"/>
                <a:alpha val="4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57EC78-6A6E-4341-8530-13B936AF61FD}"/>
                </a:ext>
              </a:extLst>
            </p:cNvPr>
            <p:cNvSpPr/>
            <p:nvPr userDrawn="1"/>
          </p:nvSpPr>
          <p:spPr bwMode="auto">
            <a:xfrm>
              <a:off x="6375399" y="1921706"/>
              <a:ext cx="5153375" cy="4147911"/>
            </a:xfrm>
            <a:prstGeom prst="rect">
              <a:avLst/>
            </a:prstGeom>
            <a:noFill/>
            <a:ln w="25400" cap="flat" cmpd="sng" algn="ctr">
              <a:solidFill>
                <a:srgbClr val="0055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18288" tIns="18288" rIns="18288" bIns="18288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39B111-3B06-4B46-855B-AA64EAFA10ED}"/>
                </a:ext>
              </a:extLst>
            </p:cNvPr>
            <p:cNvSpPr/>
            <p:nvPr userDrawn="1"/>
          </p:nvSpPr>
          <p:spPr bwMode="auto">
            <a:xfrm>
              <a:off x="525900" y="2627916"/>
              <a:ext cx="5508584" cy="3613151"/>
            </a:xfrm>
            <a:prstGeom prst="rect">
              <a:avLst/>
            </a:prstGeom>
            <a:solidFill>
              <a:srgbClr val="00ABEA">
                <a:lumMod val="20000"/>
                <a:lumOff val="80000"/>
                <a:alpha val="4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861EDE2-8280-496D-90E5-3F50A3C3080A}"/>
                </a:ext>
              </a:extLst>
            </p:cNvPr>
            <p:cNvSpPr/>
            <p:nvPr userDrawn="1"/>
          </p:nvSpPr>
          <p:spPr bwMode="auto">
            <a:xfrm>
              <a:off x="700483" y="1921706"/>
              <a:ext cx="5153375" cy="4147911"/>
            </a:xfrm>
            <a:prstGeom prst="rect">
              <a:avLst/>
            </a:prstGeom>
            <a:noFill/>
            <a:ln w="25400" cap="flat" cmpd="sng" algn="ctr">
              <a:solidFill>
                <a:srgbClr val="0055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18288" tIns="18288" rIns="18288" bIns="18288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4FBFCDA0-3856-446E-9153-54D46B6808F7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864161" y="2732937"/>
            <a:ext cx="4912526" cy="320968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60E746A0-9733-48BA-A909-54471341567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539077" y="2732937"/>
            <a:ext cx="4912526" cy="320968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02A15B8-B080-4D64-A856-BE87A6B840A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4161" y="2053601"/>
            <a:ext cx="4912526" cy="50788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85CC"/>
              </a:buClr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24A8E00-721D-4927-9E30-02539B48F4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39077" y="2053601"/>
            <a:ext cx="4912526" cy="50788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85CC"/>
              </a:buClr>
              <a:buSzTx/>
              <a:tabLst/>
              <a:defRPr/>
            </a:pPr>
            <a:r>
              <a:rPr lang="en-US"/>
              <a:t>Header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C97CAB-628D-40C5-A642-880FF68A0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12A427BE-B68A-4A30-BE33-5E4A66076BDF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192F8A4-DDC9-42B5-8B77-81539DA6F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41" name="Picture 40" descr="Shape, icon, circle&#10;&#10;Description automatically generated">
            <a:extLst>
              <a:ext uri="{FF2B5EF4-FFF2-40B4-BE49-F238E27FC236}">
                <a16:creationId xmlns:a16="http://schemas.microsoft.com/office/drawing/2014/main" id="{F4384B79-72E4-4219-924E-20AFE9A4D4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F7343A8-0EB7-48CC-8875-3334D6D0E3A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541295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2CD06-5C59-4A2F-9A98-C7A902AE07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CCDD83B-39E0-45B9-B947-D1AFEE9271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24F4E2D4-BEA0-4BA2-A418-0F7BC5D2B68B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1FCFC3-7239-47DC-B892-0B748EA6EE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33AF033-81F2-473A-BE49-A58CC9CF8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91A045E8-30FC-4F9F-8ADD-7D0A7A7349DA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149946-A1FB-4FA2-997A-0D8AC4ABBB33}"/>
              </a:ext>
            </a:extLst>
          </p:cNvPr>
          <p:cNvGrpSpPr/>
          <p:nvPr userDrawn="1"/>
        </p:nvGrpSpPr>
        <p:grpSpPr>
          <a:xfrm>
            <a:off x="569154" y="1921706"/>
            <a:ext cx="11183500" cy="4319361"/>
            <a:chOff x="525900" y="1921706"/>
            <a:chExt cx="11183500" cy="431936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8C4F19F-F75B-4BD8-B410-E355F2018A82}"/>
                </a:ext>
              </a:extLst>
            </p:cNvPr>
            <p:cNvSpPr/>
            <p:nvPr userDrawn="1"/>
          </p:nvSpPr>
          <p:spPr bwMode="auto">
            <a:xfrm>
              <a:off x="6200816" y="2627916"/>
              <a:ext cx="5508584" cy="3613151"/>
            </a:xfrm>
            <a:prstGeom prst="rect">
              <a:avLst/>
            </a:prstGeom>
            <a:solidFill>
              <a:srgbClr val="00ABEA">
                <a:lumMod val="20000"/>
                <a:lumOff val="80000"/>
                <a:alpha val="4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E57EC78-6A6E-4341-8530-13B936AF61FD}"/>
                </a:ext>
              </a:extLst>
            </p:cNvPr>
            <p:cNvSpPr/>
            <p:nvPr userDrawn="1"/>
          </p:nvSpPr>
          <p:spPr bwMode="auto">
            <a:xfrm>
              <a:off x="6375399" y="1921706"/>
              <a:ext cx="5153375" cy="4147911"/>
            </a:xfrm>
            <a:prstGeom prst="rect">
              <a:avLst/>
            </a:prstGeom>
            <a:noFill/>
            <a:ln w="25400" cap="flat" cmpd="sng" algn="ctr">
              <a:solidFill>
                <a:srgbClr val="0055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18288" tIns="18288" rIns="18288" bIns="18288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339B111-3B06-4B46-855B-AA64EAFA10ED}"/>
                </a:ext>
              </a:extLst>
            </p:cNvPr>
            <p:cNvSpPr/>
            <p:nvPr userDrawn="1"/>
          </p:nvSpPr>
          <p:spPr bwMode="auto">
            <a:xfrm>
              <a:off x="525900" y="2627916"/>
              <a:ext cx="5508584" cy="3613151"/>
            </a:xfrm>
            <a:prstGeom prst="rect">
              <a:avLst/>
            </a:prstGeom>
            <a:solidFill>
              <a:srgbClr val="00ABEA">
                <a:lumMod val="20000"/>
                <a:lumOff val="80000"/>
                <a:alpha val="4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342900" marR="0" lvl="0" indent="-34290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55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861EDE2-8280-496D-90E5-3F50A3C3080A}"/>
                </a:ext>
              </a:extLst>
            </p:cNvPr>
            <p:cNvSpPr/>
            <p:nvPr userDrawn="1"/>
          </p:nvSpPr>
          <p:spPr bwMode="auto">
            <a:xfrm>
              <a:off x="700483" y="1921706"/>
              <a:ext cx="5153375" cy="4147911"/>
            </a:xfrm>
            <a:prstGeom prst="rect">
              <a:avLst/>
            </a:prstGeom>
            <a:noFill/>
            <a:ln w="25400" cap="flat" cmpd="sng" algn="ctr">
              <a:solidFill>
                <a:srgbClr val="00559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63500" dir="2700000" algn="tl" rotWithShape="0">
                <a:prstClr val="black">
                  <a:alpha val="15000"/>
                </a:prstClr>
              </a:outerShdw>
            </a:effectLst>
          </p:spPr>
          <p:txBody>
            <a:bodyPr vert="horz" wrap="square" lIns="18288" tIns="18288" rIns="18288" bIns="18288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342900" marR="0" lvl="0" indent="-34290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CFA2BEB-21B6-482C-A311-ABEFE0361D5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863600" y="2733675"/>
            <a:ext cx="4913313" cy="3208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02A15B8-B080-4D64-A856-BE87A6B840A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4161" y="2053601"/>
            <a:ext cx="4912526" cy="507886"/>
          </a:xfrm>
        </p:spPr>
        <p:txBody>
          <a:bodyPr>
            <a:normAutofit/>
          </a:bodyPr>
          <a:lstStyle>
            <a:lvl1pPr marL="0" indent="0" algn="ctr"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85CC"/>
              </a:buClr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D24A8E00-721D-4927-9E30-02539B48F41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39077" y="2053601"/>
            <a:ext cx="4912526" cy="507886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libri"/>
                <a:ea typeface="+mn-ea"/>
                <a:cs typeface="Calibri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85CC"/>
              </a:buClr>
              <a:buSzTx/>
              <a:tabLst/>
              <a:defRPr/>
            </a:pPr>
            <a:r>
              <a:rPr lang="en-US"/>
              <a:t>Header</a:t>
            </a:r>
          </a:p>
        </p:txBody>
      </p:sp>
      <p:sp>
        <p:nvSpPr>
          <p:cNvPr id="29" name="Picture Placeholder 14">
            <a:extLst>
              <a:ext uri="{FF2B5EF4-FFF2-40B4-BE49-F238E27FC236}">
                <a16:creationId xmlns:a16="http://schemas.microsoft.com/office/drawing/2014/main" id="{0E5C73FD-E1B3-4B6B-9F92-AC5ED479DC1A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6534950" y="2733675"/>
            <a:ext cx="4913313" cy="32083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0EB776-AA04-459F-96DE-8C7A95777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F5DE25E-1D57-4541-83B3-FAF4A00F1D15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BAB22B4-F1EA-4B69-B64B-060EA9327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40" name="Picture 39" descr="Shape, icon, circle&#10;&#10;Description automatically generated">
            <a:extLst>
              <a:ext uri="{FF2B5EF4-FFF2-40B4-BE49-F238E27FC236}">
                <a16:creationId xmlns:a16="http://schemas.microsoft.com/office/drawing/2014/main" id="{D6C18D0D-36FE-43FF-BD72-C1E5041826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DB73CF2-9100-462B-AF3A-88D0903FC65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0175440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5CF06A-4B4F-408D-B041-C74D9265A986}"/>
              </a:ext>
            </a:extLst>
          </p:cNvPr>
          <p:cNvSpPr/>
          <p:nvPr userDrawn="1"/>
        </p:nvSpPr>
        <p:spPr>
          <a:xfrm>
            <a:off x="-2531" y="2103119"/>
            <a:ext cx="12194531" cy="3154093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E8E5983-6A55-41C4-99AA-9BBEC86A76D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19825" y="1737963"/>
            <a:ext cx="5410200" cy="379305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ctr" rotWithShape="0">
              <a:srgbClr val="000000">
                <a:alpha val="24000"/>
              </a:srgbClr>
            </a:outerShdw>
          </a:effectLst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insert photo</a:t>
            </a:r>
          </a:p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0F3F687-E683-4440-B437-9DCFE0D5E50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61975" y="1737963"/>
            <a:ext cx="5410200" cy="3793050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ctr" rotWithShape="0">
              <a:srgbClr val="000000">
                <a:alpha val="24000"/>
              </a:srgbClr>
            </a:outerShdw>
          </a:effectLst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icon to insert photo</a:t>
            </a: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D3272ED-52EC-41EA-96EE-689DDAD508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3906" y="5617667"/>
            <a:ext cx="5410200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Photo info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3BD3FAE-76B2-4EC3-AF02-DF6598CC3C4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11756" y="5617667"/>
            <a:ext cx="5410200" cy="523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Photo info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B49E12-DC6B-40C1-9C5F-09DC64FE3B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EF2A777-F4C9-4FD3-9488-52BDF11AFC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16" name="Slide Number Placeholder">
            <a:extLst>
              <a:ext uri="{FF2B5EF4-FFF2-40B4-BE49-F238E27FC236}">
                <a16:creationId xmlns:a16="http://schemas.microsoft.com/office/drawing/2014/main" id="{D95470A3-DF54-4EE5-82F0-087406F0AA8B}"/>
              </a:ext>
            </a:extLst>
          </p:cNvPr>
          <p:cNvSpPr txBox="1">
            <a:spLocks/>
          </p:cNvSpPr>
          <p:nvPr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29097ED-744A-4542-8F25-60106039B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0275BA9-9FFB-4A3F-8D5D-ED0764F94400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8EB5FF5-7B49-461D-9F0D-7596B32551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30" name="Picture 29" descr="Shape, icon, circle&#10;&#10;Description automatically generated">
            <a:extLst>
              <a:ext uri="{FF2B5EF4-FFF2-40B4-BE49-F238E27FC236}">
                <a16:creationId xmlns:a16="http://schemas.microsoft.com/office/drawing/2014/main" id="{F2B75ADF-707A-44BE-9B7D-0D1552598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A4172B2-3EB2-4A15-8E9C-F14C07393F6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748131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743F49F5-D8BD-4931-BBA1-E34E6C0910AC}"/>
              </a:ext>
            </a:extLst>
          </p:cNvPr>
          <p:cNvSpPr/>
          <p:nvPr userDrawn="1"/>
        </p:nvSpPr>
        <p:spPr>
          <a:xfrm>
            <a:off x="-2531" y="2103120"/>
            <a:ext cx="12194531" cy="379305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F59F019-E7DF-4D63-BED6-C59B5A277670}"/>
              </a:ext>
            </a:extLst>
          </p:cNvPr>
          <p:cNvSpPr/>
          <p:nvPr userDrawn="1"/>
        </p:nvSpPr>
        <p:spPr bwMode="auto">
          <a:xfrm>
            <a:off x="419917" y="5058266"/>
            <a:ext cx="3556635" cy="1259883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397F3-E549-41B4-9A2B-7BD7B55EAA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949490A-AA7B-45F0-9742-0EA26DC6AF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5" name="Slide Number Placeholder">
            <a:extLst>
              <a:ext uri="{FF2B5EF4-FFF2-40B4-BE49-F238E27FC236}">
                <a16:creationId xmlns:a16="http://schemas.microsoft.com/office/drawing/2014/main" id="{E070122E-4015-4B4F-BD13-5A6E4B618EAB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F2090-33FF-4A7F-BEE3-86866B294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BF7BB76-52F1-433B-8EF4-8D766B7CCE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8" name="Slide Number Placeholder">
            <a:extLst>
              <a:ext uri="{FF2B5EF4-FFF2-40B4-BE49-F238E27FC236}">
                <a16:creationId xmlns:a16="http://schemas.microsoft.com/office/drawing/2014/main" id="{5292BA48-BEF7-4934-AAC3-C9BE1C1E7B2D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F0CD426-210A-434E-B727-0F012023B7AE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19917" y="1526447"/>
            <a:ext cx="3556635" cy="3392431"/>
          </a:xfrm>
          <a:solidFill>
            <a:schemeClr val="bg2"/>
          </a:solidFill>
          <a:effectLst>
            <a:outerShdw blurRad="50800" dist="38100" dir="2700000" algn="ctr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D64CDB5-8648-4762-A278-D608E251999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47688" y="5173691"/>
            <a:ext cx="3281362" cy="1029032"/>
          </a:xfrm>
        </p:spPr>
        <p:txBody>
          <a:bodyPr anchor="ctr">
            <a:normAutofit/>
          </a:bodyPr>
          <a:lstStyle>
            <a:lvl1pPr marL="0" indent="0" algn="ctr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00" b="1" i="0" kern="0" cap="none" baseline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CA4FAD4-9A03-4B10-8E4D-C1A8C147213B}"/>
              </a:ext>
            </a:extLst>
          </p:cNvPr>
          <p:cNvSpPr/>
          <p:nvPr userDrawn="1"/>
        </p:nvSpPr>
        <p:spPr bwMode="auto">
          <a:xfrm>
            <a:off x="4316416" y="5058266"/>
            <a:ext cx="3556635" cy="1259883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54" name="Picture Placeholder 29">
            <a:extLst>
              <a:ext uri="{FF2B5EF4-FFF2-40B4-BE49-F238E27FC236}">
                <a16:creationId xmlns:a16="http://schemas.microsoft.com/office/drawing/2014/main" id="{D753C40B-CF3F-4645-B7F6-18CBAA542389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302442" y="1526447"/>
            <a:ext cx="3556635" cy="3392431"/>
          </a:xfrm>
          <a:solidFill>
            <a:schemeClr val="bg2"/>
          </a:solidFill>
          <a:effectLst>
            <a:outerShdw blurRad="50800" dist="38100" dir="2700000" algn="ctr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5" name="Text Placeholder 27">
            <a:extLst>
              <a:ext uri="{FF2B5EF4-FFF2-40B4-BE49-F238E27FC236}">
                <a16:creationId xmlns:a16="http://schemas.microsoft.com/office/drawing/2014/main" id="{6D5A775E-B513-4BB9-B44F-E478154B3B5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454052" y="5173691"/>
            <a:ext cx="3281362" cy="1029032"/>
          </a:xfrm>
        </p:spPr>
        <p:txBody>
          <a:bodyPr anchor="ctr">
            <a:normAutofit/>
          </a:bodyPr>
          <a:lstStyle>
            <a:lvl1pPr marL="0" indent="0" algn="ctr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00" b="1" i="0" kern="0" cap="none" baseline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5F60922-141E-4138-8CC5-DDBDE2004B38}"/>
              </a:ext>
            </a:extLst>
          </p:cNvPr>
          <p:cNvSpPr/>
          <p:nvPr userDrawn="1"/>
        </p:nvSpPr>
        <p:spPr bwMode="auto">
          <a:xfrm>
            <a:off x="8182502" y="5058266"/>
            <a:ext cx="3556635" cy="1259883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57" name="Picture Placeholder 29">
            <a:extLst>
              <a:ext uri="{FF2B5EF4-FFF2-40B4-BE49-F238E27FC236}">
                <a16:creationId xmlns:a16="http://schemas.microsoft.com/office/drawing/2014/main" id="{200DABD4-5E0B-4BEB-A14A-502712841D00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8184967" y="1526447"/>
            <a:ext cx="3556635" cy="3392431"/>
          </a:xfrm>
          <a:solidFill>
            <a:schemeClr val="bg2"/>
          </a:solidFill>
          <a:effectLst>
            <a:outerShdw blurRad="50800" dist="38100" dir="2700000" algn="ctr" rotWithShape="0">
              <a:srgbClr val="000000">
                <a:alpha val="3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8" name="Text Placeholder 27">
            <a:extLst>
              <a:ext uri="{FF2B5EF4-FFF2-40B4-BE49-F238E27FC236}">
                <a16:creationId xmlns:a16="http://schemas.microsoft.com/office/drawing/2014/main" id="{B62EE7C3-6E99-4B2E-8127-094CC4EF7C0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310273" y="5173691"/>
            <a:ext cx="3281362" cy="1029032"/>
          </a:xfrm>
        </p:spPr>
        <p:txBody>
          <a:bodyPr anchor="ctr">
            <a:normAutofit/>
          </a:bodyPr>
          <a:lstStyle>
            <a:lvl1pPr marL="0" indent="0" algn="ctr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00" b="1" i="0" kern="0" cap="none" baseline="0" dirty="0" smtClean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8B4C589-94DB-4C8E-83AD-73D0AD23D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95079D18-575C-4D1B-8705-6A60AC91F18B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EB43233-3AF4-4AFA-AFBE-C3F1EB4680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39" name="Picture 38" descr="Shape, icon, circle&#10;&#10;Description automatically generated">
            <a:extLst>
              <a:ext uri="{FF2B5EF4-FFF2-40B4-BE49-F238E27FC236}">
                <a16:creationId xmlns:a16="http://schemas.microsoft.com/office/drawing/2014/main" id="{C8671DC9-08A1-4DA6-872C-949CCDC914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86437F-09E2-4CB3-9AA5-6F77F40BBE5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735513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11E97EE1-1886-4483-8B8D-057FED9E9D05}"/>
              </a:ext>
            </a:extLst>
          </p:cNvPr>
          <p:cNvSpPr/>
          <p:nvPr userDrawn="1"/>
        </p:nvSpPr>
        <p:spPr>
          <a:xfrm>
            <a:off x="-2531" y="2103120"/>
            <a:ext cx="12194531" cy="379305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DD8100-1395-4F9B-91FD-2B41497313F5}"/>
              </a:ext>
            </a:extLst>
          </p:cNvPr>
          <p:cNvSpPr/>
          <p:nvPr userDrawn="1"/>
        </p:nvSpPr>
        <p:spPr bwMode="auto">
          <a:xfrm>
            <a:off x="8198062" y="1874520"/>
            <a:ext cx="3421151" cy="429768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363C2F-4F12-44A1-84C2-49E20178C685}"/>
              </a:ext>
            </a:extLst>
          </p:cNvPr>
          <p:cNvSpPr/>
          <p:nvPr userDrawn="1"/>
        </p:nvSpPr>
        <p:spPr bwMode="auto">
          <a:xfrm>
            <a:off x="8198062" y="1863710"/>
            <a:ext cx="3421152" cy="129266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57E77AE2-8073-47DB-9F42-2665BE8642E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269559" y="1970001"/>
            <a:ext cx="3212115" cy="107139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header here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7206D8E7-D29A-473D-8D14-E649851F2B8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269559" y="3245788"/>
            <a:ext cx="3212115" cy="2829777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363" indent="-23336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800" b="0">
                <a:solidFill>
                  <a:schemeClr val="accent5">
                    <a:lumMod val="75000"/>
                  </a:schemeClr>
                </a:solidFill>
              </a:defRPr>
            </a:lvl1pPr>
            <a:lvl2pPr marL="763984" indent="-304747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2000" b="0"/>
            </a:lvl2pPr>
            <a:lvl3pPr marL="916356" indent="0">
              <a:buNone/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8C120FB-DE1C-48A6-B1E6-1C0AA321816A}"/>
              </a:ext>
            </a:extLst>
          </p:cNvPr>
          <p:cNvSpPr/>
          <p:nvPr userDrawn="1"/>
        </p:nvSpPr>
        <p:spPr bwMode="auto">
          <a:xfrm>
            <a:off x="4384761" y="1874520"/>
            <a:ext cx="3421151" cy="429768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9EC726-AC1C-46B7-8AE3-8DC59ED3E962}"/>
              </a:ext>
            </a:extLst>
          </p:cNvPr>
          <p:cNvSpPr/>
          <p:nvPr userDrawn="1"/>
        </p:nvSpPr>
        <p:spPr bwMode="auto">
          <a:xfrm>
            <a:off x="4384761" y="1863710"/>
            <a:ext cx="3421152" cy="129266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40" name="Text Placeholder 19">
            <a:extLst>
              <a:ext uri="{FF2B5EF4-FFF2-40B4-BE49-F238E27FC236}">
                <a16:creationId xmlns:a16="http://schemas.microsoft.com/office/drawing/2014/main" id="{3F7D159E-7365-4232-809D-35194D850A1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56258" y="1970001"/>
            <a:ext cx="3212115" cy="107139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header here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9788DB77-CB92-4424-8782-E48B32C6936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56258" y="3245788"/>
            <a:ext cx="3212115" cy="2829777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363" indent="-23336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800" b="0">
                <a:solidFill>
                  <a:schemeClr val="accent5">
                    <a:lumMod val="75000"/>
                  </a:schemeClr>
                </a:solidFill>
              </a:defRPr>
            </a:lvl1pPr>
            <a:lvl2pPr marL="763984" indent="-304747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2000" b="0"/>
            </a:lvl2pPr>
            <a:lvl3pPr marL="916356" indent="0">
              <a:buNone/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F6ED9FF-C2CC-471C-875A-F00BB737F2A9}"/>
              </a:ext>
            </a:extLst>
          </p:cNvPr>
          <p:cNvSpPr/>
          <p:nvPr userDrawn="1"/>
        </p:nvSpPr>
        <p:spPr bwMode="auto">
          <a:xfrm>
            <a:off x="571463" y="1874520"/>
            <a:ext cx="3421151" cy="429768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8B307-CFBD-4B5B-9359-84C7E8732BE2}"/>
              </a:ext>
            </a:extLst>
          </p:cNvPr>
          <p:cNvSpPr/>
          <p:nvPr userDrawn="1"/>
        </p:nvSpPr>
        <p:spPr bwMode="auto">
          <a:xfrm>
            <a:off x="571463" y="1863710"/>
            <a:ext cx="3421152" cy="129266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DD2F8B0F-B03A-4BA3-B4BB-C78439D4A8D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2960" y="1970001"/>
            <a:ext cx="3212115" cy="1071397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header here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FE2C2600-549A-48FE-AEDE-6A26CCADC1F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1051" y="3231880"/>
            <a:ext cx="3212115" cy="2829777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363" indent="-23336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800" b="0">
                <a:solidFill>
                  <a:schemeClr val="accent5">
                    <a:lumMod val="75000"/>
                  </a:schemeClr>
                </a:solidFill>
              </a:defRPr>
            </a:lvl1pPr>
            <a:lvl2pPr marL="763984" indent="-304747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2000" b="0"/>
            </a:lvl2pPr>
            <a:lvl3pPr marL="916356" indent="0">
              <a:buNone/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A64CE00-B7E4-4B55-A4EC-A266C3A28E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26" name="Picture 2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1C592F7-CF08-4851-BD9C-3DF91B22CA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28" name="Slide Number Placeholder">
            <a:extLst>
              <a:ext uri="{FF2B5EF4-FFF2-40B4-BE49-F238E27FC236}">
                <a16:creationId xmlns:a16="http://schemas.microsoft.com/office/drawing/2014/main" id="{65AA3B7D-AFE6-4681-BBF5-52446C307A91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CC4639B-1795-46E8-87BE-2B3647CDD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C7C6FE9-909D-43CC-8D77-220382E30B02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1ED903C-5647-4876-8813-0F6C5DE93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48" name="Picture 47" descr="Shape, icon, circle&#10;&#10;Description automatically generated">
            <a:extLst>
              <a:ext uri="{FF2B5EF4-FFF2-40B4-BE49-F238E27FC236}">
                <a16:creationId xmlns:a16="http://schemas.microsoft.com/office/drawing/2014/main" id="{4B87E0F6-03DD-4717-8742-BE986503C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BEF8677-C745-43F4-A803-23CF92D4049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2140346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1FD1A96E-4FC3-40A1-BA90-B4D51C811064}"/>
              </a:ext>
            </a:extLst>
          </p:cNvPr>
          <p:cNvSpPr/>
          <p:nvPr userDrawn="1"/>
        </p:nvSpPr>
        <p:spPr>
          <a:xfrm>
            <a:off x="0" y="2248025"/>
            <a:ext cx="12192000" cy="3144385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2CD3E69-29DE-49B2-8890-2697F80949B1}"/>
              </a:ext>
            </a:extLst>
          </p:cNvPr>
          <p:cNvSpPr/>
          <p:nvPr userDrawn="1"/>
        </p:nvSpPr>
        <p:spPr bwMode="auto">
          <a:xfrm>
            <a:off x="8659653" y="1664761"/>
            <a:ext cx="2750316" cy="429768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152404C-3668-48E4-B4AB-706F4BBB15C0}"/>
              </a:ext>
            </a:extLst>
          </p:cNvPr>
          <p:cNvSpPr/>
          <p:nvPr userDrawn="1"/>
        </p:nvSpPr>
        <p:spPr bwMode="auto">
          <a:xfrm>
            <a:off x="4705936" y="1664761"/>
            <a:ext cx="2750316" cy="429768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5B121B-96AD-483D-9E9F-899C1C29EEBF}"/>
              </a:ext>
            </a:extLst>
          </p:cNvPr>
          <p:cNvSpPr/>
          <p:nvPr userDrawn="1"/>
        </p:nvSpPr>
        <p:spPr bwMode="auto">
          <a:xfrm>
            <a:off x="752219" y="1654125"/>
            <a:ext cx="2750316" cy="429768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2474B06E-D723-4C63-A8FA-5E5493454E5F}"/>
              </a:ext>
            </a:extLst>
          </p:cNvPr>
          <p:cNvSpPr/>
          <p:nvPr userDrawn="1"/>
        </p:nvSpPr>
        <p:spPr>
          <a:xfrm rot="5400000">
            <a:off x="3709442" y="3369258"/>
            <a:ext cx="792719" cy="646371"/>
          </a:xfrm>
          <a:prstGeom prst="triangle">
            <a:avLst/>
          </a:prstGeom>
          <a:solidFill>
            <a:schemeClr val="bg1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3E36097F-C061-48E3-8C87-F8C691EE8A51}"/>
              </a:ext>
            </a:extLst>
          </p:cNvPr>
          <p:cNvSpPr/>
          <p:nvPr userDrawn="1"/>
        </p:nvSpPr>
        <p:spPr>
          <a:xfrm rot="5400000">
            <a:off x="7668315" y="3380068"/>
            <a:ext cx="792719" cy="646371"/>
          </a:xfrm>
          <a:prstGeom prst="triangle">
            <a:avLst/>
          </a:prstGeom>
          <a:solidFill>
            <a:schemeClr val="bg1"/>
          </a:solidFill>
          <a:ln w="158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FBD7FA7-A280-47E6-9157-493003221F84}"/>
              </a:ext>
            </a:extLst>
          </p:cNvPr>
          <p:cNvSpPr/>
          <p:nvPr userDrawn="1"/>
        </p:nvSpPr>
        <p:spPr bwMode="auto">
          <a:xfrm>
            <a:off x="4709067" y="1664761"/>
            <a:ext cx="2747186" cy="59054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37032B1-6A23-4C8D-9283-2E63B0B045E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793382" y="1717907"/>
            <a:ext cx="2591256" cy="4842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header here</a:t>
            </a:r>
          </a:p>
        </p:txBody>
      </p:sp>
      <p:sp>
        <p:nvSpPr>
          <p:cNvPr id="46" name="Text Placeholder 26">
            <a:extLst>
              <a:ext uri="{FF2B5EF4-FFF2-40B4-BE49-F238E27FC236}">
                <a16:creationId xmlns:a16="http://schemas.microsoft.com/office/drawing/2014/main" id="{8EA739F5-6A6D-4B1B-BA43-2575FD74931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80564" y="2487530"/>
            <a:ext cx="2591256" cy="3389087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363" indent="-23336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800" b="0">
                <a:solidFill>
                  <a:schemeClr val="accent5">
                    <a:lumMod val="75000"/>
                  </a:schemeClr>
                </a:solidFill>
              </a:defRPr>
            </a:lvl1pPr>
            <a:lvl2pPr marL="763984" indent="-304747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2000" b="0"/>
            </a:lvl2pPr>
            <a:lvl3pPr marL="916356" indent="0">
              <a:buNone/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4CFC7B7-79F3-496A-B1FA-2FE24BC9D037}"/>
              </a:ext>
            </a:extLst>
          </p:cNvPr>
          <p:cNvSpPr/>
          <p:nvPr userDrawn="1"/>
        </p:nvSpPr>
        <p:spPr bwMode="auto">
          <a:xfrm>
            <a:off x="5579249" y="5447720"/>
            <a:ext cx="1025779" cy="10257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48" name="Picture Placeholder 56">
            <a:extLst>
              <a:ext uri="{FF2B5EF4-FFF2-40B4-BE49-F238E27FC236}">
                <a16:creationId xmlns:a16="http://schemas.microsoft.com/office/drawing/2014/main" id="{E5936708-0B59-4933-A5E4-4AD14050158C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5668279" y="5577151"/>
            <a:ext cx="847718" cy="76691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1FD2DD9F-973D-4938-9C69-B41EEA5E4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43" name="Picture 4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FDDEEDA-847B-46C7-9167-83B81DCD55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44" name="Slide Number Placeholder">
            <a:extLst>
              <a:ext uri="{FF2B5EF4-FFF2-40B4-BE49-F238E27FC236}">
                <a16:creationId xmlns:a16="http://schemas.microsoft.com/office/drawing/2014/main" id="{115ACA20-33E1-44AB-AE7B-B9C2DFC65286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3BE441B-264B-497C-B0B7-3839000879E3}"/>
              </a:ext>
            </a:extLst>
          </p:cNvPr>
          <p:cNvSpPr/>
          <p:nvPr userDrawn="1"/>
        </p:nvSpPr>
        <p:spPr bwMode="auto">
          <a:xfrm>
            <a:off x="8659654" y="1664761"/>
            <a:ext cx="2759889" cy="590540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60" name="Text Placeholder 19">
            <a:extLst>
              <a:ext uri="{FF2B5EF4-FFF2-40B4-BE49-F238E27FC236}">
                <a16:creationId xmlns:a16="http://schemas.microsoft.com/office/drawing/2014/main" id="{46F393DC-9F85-4A5D-BDF1-8EB150A4AF1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8731152" y="1717907"/>
            <a:ext cx="2591256" cy="4842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header here</a:t>
            </a:r>
          </a:p>
        </p:txBody>
      </p:sp>
      <p:sp>
        <p:nvSpPr>
          <p:cNvPr id="61" name="Text Placeholder 26">
            <a:extLst>
              <a:ext uri="{FF2B5EF4-FFF2-40B4-BE49-F238E27FC236}">
                <a16:creationId xmlns:a16="http://schemas.microsoft.com/office/drawing/2014/main" id="{CC0866F6-5E32-4641-A548-FDCD1474096A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731152" y="2487530"/>
            <a:ext cx="2591256" cy="3389087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363" indent="-23336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800" b="0">
                <a:solidFill>
                  <a:schemeClr val="accent5">
                    <a:lumMod val="75000"/>
                  </a:schemeClr>
                </a:solidFill>
              </a:defRPr>
            </a:lvl1pPr>
            <a:lvl2pPr marL="763984" indent="-304747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2000" b="0"/>
            </a:lvl2pPr>
            <a:lvl3pPr marL="916356" indent="0">
              <a:buNone/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A7B5145-B0D7-4299-BE76-B55D8F524DE1}"/>
              </a:ext>
            </a:extLst>
          </p:cNvPr>
          <p:cNvSpPr/>
          <p:nvPr userDrawn="1"/>
        </p:nvSpPr>
        <p:spPr bwMode="auto">
          <a:xfrm>
            <a:off x="9526710" y="5447720"/>
            <a:ext cx="1025779" cy="10257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65" name="Picture Placeholder 56">
            <a:extLst>
              <a:ext uri="{FF2B5EF4-FFF2-40B4-BE49-F238E27FC236}">
                <a16:creationId xmlns:a16="http://schemas.microsoft.com/office/drawing/2014/main" id="{7D6D33E1-3D4B-4609-A1B8-A66720301CE2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9615740" y="5577151"/>
            <a:ext cx="847718" cy="76691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2BBC938-800D-4FE5-8B42-6C3C5F2CBB76}"/>
              </a:ext>
            </a:extLst>
          </p:cNvPr>
          <p:cNvSpPr/>
          <p:nvPr userDrawn="1"/>
        </p:nvSpPr>
        <p:spPr bwMode="auto">
          <a:xfrm>
            <a:off x="752220" y="1654125"/>
            <a:ext cx="2750315" cy="601176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69" name="Text Placeholder 19">
            <a:extLst>
              <a:ext uri="{FF2B5EF4-FFF2-40B4-BE49-F238E27FC236}">
                <a16:creationId xmlns:a16="http://schemas.microsoft.com/office/drawing/2014/main" id="{36A39A27-30AA-4060-996B-51063348C231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36536" y="1717907"/>
            <a:ext cx="2591256" cy="48424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Enter header here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5B631BCE-0D6C-48E8-89E2-B582C884B25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23718" y="2487530"/>
            <a:ext cx="2591256" cy="3389087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363" indent="-23336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800" b="0">
                <a:solidFill>
                  <a:schemeClr val="accent5">
                    <a:lumMod val="75000"/>
                  </a:schemeClr>
                </a:solidFill>
              </a:defRPr>
            </a:lvl1pPr>
            <a:lvl2pPr marL="763984" indent="-304747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2000" b="0"/>
            </a:lvl2pPr>
            <a:lvl3pPr marL="916356" indent="0">
              <a:buNone/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4D705B9-3404-4878-9021-2DEFBC029DC4}"/>
              </a:ext>
            </a:extLst>
          </p:cNvPr>
          <p:cNvSpPr/>
          <p:nvPr userDrawn="1"/>
        </p:nvSpPr>
        <p:spPr bwMode="auto">
          <a:xfrm>
            <a:off x="1622403" y="5447720"/>
            <a:ext cx="1025779" cy="102577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72" name="Picture Placeholder 56">
            <a:extLst>
              <a:ext uri="{FF2B5EF4-FFF2-40B4-BE49-F238E27FC236}">
                <a16:creationId xmlns:a16="http://schemas.microsoft.com/office/drawing/2014/main" id="{AB7F8489-195E-4048-8FFB-FA23076172EF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1711433" y="5577151"/>
            <a:ext cx="847718" cy="766916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icon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3547F63-0B75-4EA5-AB70-722FBD2C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DE87686-9ECC-4710-B1F1-0B7103B9D36B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5CCDE6F-56DE-4479-A77B-7A356104F7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50" name="Picture 49" descr="Shape, icon, circle&#10;&#10;Description automatically generated">
            <a:extLst>
              <a:ext uri="{FF2B5EF4-FFF2-40B4-BE49-F238E27FC236}">
                <a16:creationId xmlns:a16="http://schemas.microsoft.com/office/drawing/2014/main" id="{7153F50E-ADC4-492A-954D-3C09AB7CE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4ABFF5B-9DC2-475F-9A95-1C155ED7FEE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185122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6E289496-05ED-4BAA-86C1-0E311F08F75E}"/>
              </a:ext>
            </a:extLst>
          </p:cNvPr>
          <p:cNvSpPr/>
          <p:nvPr userDrawn="1"/>
        </p:nvSpPr>
        <p:spPr>
          <a:xfrm>
            <a:off x="-2531" y="2103120"/>
            <a:ext cx="12194531" cy="3793050"/>
          </a:xfrm>
          <a:prstGeom prst="rect">
            <a:avLst/>
          </a:prstGeom>
          <a:solidFill>
            <a:srgbClr val="E1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338225-13D7-4255-99AE-877D8E23A049}"/>
              </a:ext>
            </a:extLst>
          </p:cNvPr>
          <p:cNvSpPr/>
          <p:nvPr/>
        </p:nvSpPr>
        <p:spPr bwMode="auto">
          <a:xfrm>
            <a:off x="800738" y="1821956"/>
            <a:ext cx="2377440" cy="429768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B589A4-0161-4CD4-A6F4-D77BE46C34B4}"/>
              </a:ext>
            </a:extLst>
          </p:cNvPr>
          <p:cNvSpPr/>
          <p:nvPr userDrawn="1"/>
        </p:nvSpPr>
        <p:spPr bwMode="auto">
          <a:xfrm>
            <a:off x="802657" y="1820705"/>
            <a:ext cx="2377441" cy="1300285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723F6F9-8A07-413B-9C87-C6F34670EE4B}"/>
              </a:ext>
            </a:extLst>
          </p:cNvPr>
          <p:cNvSpPr/>
          <p:nvPr/>
        </p:nvSpPr>
        <p:spPr bwMode="auto">
          <a:xfrm>
            <a:off x="1677572" y="1473064"/>
            <a:ext cx="622110" cy="62211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357D5D-23DB-4F0E-BC5B-1E95F24BDB2D}"/>
              </a:ext>
            </a:extLst>
          </p:cNvPr>
          <p:cNvSpPr/>
          <p:nvPr/>
        </p:nvSpPr>
        <p:spPr bwMode="auto">
          <a:xfrm>
            <a:off x="3536843" y="1821956"/>
            <a:ext cx="2377440" cy="429768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C82FA7-FABE-4065-A9BB-981CA0E7CA3F}"/>
              </a:ext>
            </a:extLst>
          </p:cNvPr>
          <p:cNvSpPr/>
          <p:nvPr/>
        </p:nvSpPr>
        <p:spPr bwMode="auto">
          <a:xfrm>
            <a:off x="3536842" y="1817548"/>
            <a:ext cx="2377441" cy="1305303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D6847A-4EDD-4413-AE56-7CB48F2C4E18}"/>
              </a:ext>
            </a:extLst>
          </p:cNvPr>
          <p:cNvSpPr/>
          <p:nvPr/>
        </p:nvSpPr>
        <p:spPr bwMode="auto">
          <a:xfrm>
            <a:off x="6267534" y="1821956"/>
            <a:ext cx="2377440" cy="429768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0A683D-CACF-4855-B008-3D5DF99365AE}"/>
              </a:ext>
            </a:extLst>
          </p:cNvPr>
          <p:cNvSpPr/>
          <p:nvPr/>
        </p:nvSpPr>
        <p:spPr bwMode="auto">
          <a:xfrm>
            <a:off x="6267533" y="1829952"/>
            <a:ext cx="2377441" cy="1299035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1F3029B-13AD-426D-AE66-6BEF05540335}"/>
              </a:ext>
            </a:extLst>
          </p:cNvPr>
          <p:cNvSpPr/>
          <p:nvPr/>
        </p:nvSpPr>
        <p:spPr bwMode="auto">
          <a:xfrm>
            <a:off x="8999155" y="1821956"/>
            <a:ext cx="2377440" cy="4297680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26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AE75BF5-1EF0-4E52-8F99-DAE8B1C5E41C}"/>
              </a:ext>
            </a:extLst>
          </p:cNvPr>
          <p:cNvSpPr/>
          <p:nvPr/>
        </p:nvSpPr>
        <p:spPr bwMode="auto">
          <a:xfrm>
            <a:off x="8999154" y="1821955"/>
            <a:ext cx="2377441" cy="1299035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52" name="Text Placeholder 19">
            <a:extLst>
              <a:ext uri="{FF2B5EF4-FFF2-40B4-BE49-F238E27FC236}">
                <a16:creationId xmlns:a16="http://schemas.microsoft.com/office/drawing/2014/main" id="{C4AB6710-1A56-42F5-9684-6FA2E21E763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5289" y="2141824"/>
            <a:ext cx="2232176" cy="86920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4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3" name="Text Placeholder 19">
            <a:extLst>
              <a:ext uri="{FF2B5EF4-FFF2-40B4-BE49-F238E27FC236}">
                <a16:creationId xmlns:a16="http://schemas.microsoft.com/office/drawing/2014/main" id="{65BBE1B1-E866-417F-9207-178B05EE4DC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06805" y="2141824"/>
            <a:ext cx="2232176" cy="86920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4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4" name="Text Placeholder 19">
            <a:extLst>
              <a:ext uri="{FF2B5EF4-FFF2-40B4-BE49-F238E27FC236}">
                <a16:creationId xmlns:a16="http://schemas.microsoft.com/office/drawing/2014/main" id="{8BC83B18-2C2E-4A99-B7C3-B5B7E736376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3340" y="2141824"/>
            <a:ext cx="2232176" cy="86920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4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55" name="Text Placeholder 19">
            <a:extLst>
              <a:ext uri="{FF2B5EF4-FFF2-40B4-BE49-F238E27FC236}">
                <a16:creationId xmlns:a16="http://schemas.microsoft.com/office/drawing/2014/main" id="{8786599B-8543-432E-A9AF-F2601058D5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74961" y="2141824"/>
            <a:ext cx="2232176" cy="86920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4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66" name="Text Placeholder 19">
            <a:extLst>
              <a:ext uri="{FF2B5EF4-FFF2-40B4-BE49-F238E27FC236}">
                <a16:creationId xmlns:a16="http://schemas.microsoft.com/office/drawing/2014/main" id="{8D611BDE-8C7E-443A-9BEA-1EBD4300AD9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46758" y="1444787"/>
            <a:ext cx="701178" cy="67866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93AED97-7B74-4A23-A77F-258386739ED0}"/>
              </a:ext>
            </a:extLst>
          </p:cNvPr>
          <p:cNvSpPr/>
          <p:nvPr userDrawn="1"/>
        </p:nvSpPr>
        <p:spPr bwMode="auto">
          <a:xfrm>
            <a:off x="4413917" y="1473064"/>
            <a:ext cx="622110" cy="62211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70" name="Text Placeholder 19">
            <a:extLst>
              <a:ext uri="{FF2B5EF4-FFF2-40B4-BE49-F238E27FC236}">
                <a16:creationId xmlns:a16="http://schemas.microsoft.com/office/drawing/2014/main" id="{4439EEB7-7274-4C77-A35D-5BD452260E8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383103" y="1444787"/>
            <a:ext cx="701178" cy="67866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8A193A42-EFDC-49BD-B2DA-0BBB3A64D709}"/>
              </a:ext>
            </a:extLst>
          </p:cNvPr>
          <p:cNvSpPr/>
          <p:nvPr userDrawn="1"/>
        </p:nvSpPr>
        <p:spPr bwMode="auto">
          <a:xfrm>
            <a:off x="7123555" y="1473064"/>
            <a:ext cx="622110" cy="62211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77" name="Text Placeholder 19">
            <a:extLst>
              <a:ext uri="{FF2B5EF4-FFF2-40B4-BE49-F238E27FC236}">
                <a16:creationId xmlns:a16="http://schemas.microsoft.com/office/drawing/2014/main" id="{57060CBD-EC69-44D3-82DC-BADDCCF1FF4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92741" y="1444787"/>
            <a:ext cx="701178" cy="67866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2F28301-1F4E-4362-A360-F3EC308D167B}"/>
              </a:ext>
            </a:extLst>
          </p:cNvPr>
          <p:cNvSpPr/>
          <p:nvPr userDrawn="1"/>
        </p:nvSpPr>
        <p:spPr bwMode="auto">
          <a:xfrm>
            <a:off x="9881463" y="1473064"/>
            <a:ext cx="622110" cy="62211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5596"/>
              </a:solidFill>
              <a:effectLst/>
              <a:latin typeface="Calibri" pitchFamily="34" charset="0"/>
            </a:endParaRPr>
          </a:p>
        </p:txBody>
      </p:sp>
      <p:sp>
        <p:nvSpPr>
          <p:cNvPr id="79" name="Text Placeholder 19">
            <a:extLst>
              <a:ext uri="{FF2B5EF4-FFF2-40B4-BE49-F238E27FC236}">
                <a16:creationId xmlns:a16="http://schemas.microsoft.com/office/drawing/2014/main" id="{431C9CDD-0065-41BE-9935-A99FA656B848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50649" y="1444787"/>
            <a:ext cx="701178" cy="678664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24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41A93B31-778D-451B-B553-9CC58CBFA14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606805" y="3164813"/>
            <a:ext cx="2232176" cy="2972075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363" indent="-23336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800" b="0">
                <a:solidFill>
                  <a:schemeClr val="accent5">
                    <a:lumMod val="75000"/>
                  </a:schemeClr>
                </a:solidFill>
              </a:defRPr>
            </a:lvl1pPr>
            <a:lvl2pPr marL="763984" indent="-304747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2000" b="0"/>
            </a:lvl2pPr>
            <a:lvl3pPr marL="916356" indent="0">
              <a:buNone/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CB215322-B52F-4BCC-847A-04EAFD1C107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65594" y="3159286"/>
            <a:ext cx="2232176" cy="2972075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363" indent="-23336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800" b="0">
                <a:solidFill>
                  <a:schemeClr val="accent5">
                    <a:lumMod val="75000"/>
                  </a:schemeClr>
                </a:solidFill>
              </a:defRPr>
            </a:lvl1pPr>
            <a:lvl2pPr marL="763984" indent="-304747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2000" b="0"/>
            </a:lvl2pPr>
            <a:lvl3pPr marL="916356" indent="0">
              <a:buNone/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7EFE303F-E3A1-4F90-8544-860880E8E78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40165" y="3159286"/>
            <a:ext cx="2232176" cy="2972075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363" indent="-23336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800" b="0">
                <a:solidFill>
                  <a:schemeClr val="accent5">
                    <a:lumMod val="75000"/>
                  </a:schemeClr>
                </a:solidFill>
              </a:defRPr>
            </a:lvl1pPr>
            <a:lvl2pPr marL="763984" indent="-304747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2000" b="0"/>
            </a:lvl2pPr>
            <a:lvl3pPr marL="916356" indent="0">
              <a:buNone/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EB3D723A-D79F-4C2B-B6DB-A0065409CB7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070856" y="3147561"/>
            <a:ext cx="2232176" cy="2972075"/>
          </a:xfrm>
          <a:prstGeom prst="rect">
            <a:avLst/>
          </a:prstGeom>
        </p:spPr>
        <p:txBody>
          <a:bodyPr lIns="91440">
            <a:normAutofit/>
          </a:bodyPr>
          <a:lstStyle>
            <a:lvl1pPr marL="233363" indent="-233363">
              <a:spcBef>
                <a:spcPts val="0"/>
              </a:spcBef>
              <a:spcAft>
                <a:spcPts val="800"/>
              </a:spcAft>
              <a:buClr>
                <a:srgbClr val="0085CC"/>
              </a:buClr>
              <a:buFont typeface="Arial" panose="020B0604020202020204" pitchFamily="34" charset="0"/>
              <a:buChar char="•"/>
              <a:defRPr sz="1800" b="0">
                <a:solidFill>
                  <a:schemeClr val="accent5">
                    <a:lumMod val="75000"/>
                  </a:schemeClr>
                </a:solidFill>
              </a:defRPr>
            </a:lvl1pPr>
            <a:lvl2pPr marL="763984" indent="-304747">
              <a:spcBef>
                <a:spcPts val="0"/>
              </a:spcBef>
              <a:buClr>
                <a:schemeClr val="accent2"/>
              </a:buClr>
              <a:buSzPct val="100000"/>
              <a:buFont typeface="Courier New" panose="02070309020205020404" pitchFamily="49" charset="0"/>
              <a:buChar char="o"/>
              <a:defRPr sz="2000" b="0"/>
            </a:lvl2pPr>
            <a:lvl3pPr marL="916356" indent="0">
              <a:buNone/>
              <a:defRPr sz="2800"/>
            </a:lvl3pPr>
            <a:lvl4pPr>
              <a:defRPr sz="2400"/>
            </a:lvl4pPr>
            <a:lvl5pPr>
              <a:defRPr sz="2000"/>
            </a:lvl5pPr>
          </a:lstStyle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  <a:p>
            <a:pPr lvl="0"/>
            <a:r>
              <a:rPr lang="en-US"/>
              <a:t>Text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EE39242-892B-40CD-B79F-44562F3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46" name="Picture 4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2983F5F-833F-41B6-A40A-C165296962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49" name="Slide Number Placeholder">
            <a:extLst>
              <a:ext uri="{FF2B5EF4-FFF2-40B4-BE49-F238E27FC236}">
                <a16:creationId xmlns:a16="http://schemas.microsoft.com/office/drawing/2014/main" id="{F71CC9A3-1BD9-4304-93A0-2092D41EC723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32536D7-39C4-4BE5-9997-F18C31A2A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372E300A-194E-4889-864B-E880DD407436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9C14DD5-8CA9-4F1B-97EA-16FE3B316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62" name="Picture 61" descr="Shape, icon, circle&#10;&#10;Description automatically generated">
            <a:extLst>
              <a:ext uri="{FF2B5EF4-FFF2-40B4-BE49-F238E27FC236}">
                <a16:creationId xmlns:a16="http://schemas.microsoft.com/office/drawing/2014/main" id="{0AFDB9A6-303D-4A1E-839C-06BE0B2A98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96C574DB-2D7C-48D1-B24A-514E2EDCC5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387825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1">
            <a:extLst>
              <a:ext uri="{FF2B5EF4-FFF2-40B4-BE49-F238E27FC236}">
                <a16:creationId xmlns:a16="http://schemas.microsoft.com/office/drawing/2014/main" id="{BAE5FC47-82FA-4C69-9A54-6ABB004F8A1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53768962"/>
              </p:ext>
            </p:extLst>
          </p:nvPr>
        </p:nvGraphicFramePr>
        <p:xfrm>
          <a:off x="1434919" y="1849227"/>
          <a:ext cx="9322159" cy="40538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9322159">
                  <a:extLst>
                    <a:ext uri="{9D8B030D-6E8A-4147-A177-3AD203B41FA5}">
                      <a16:colId xmlns:a16="http://schemas.microsoft.com/office/drawing/2014/main" val="1165311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Header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66132"/>
                  </a:ext>
                </a:extLst>
              </a:tr>
              <a:tr h="286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2">
                            <a:lumMod val="10000"/>
                          </a:schemeClr>
                        </a:solidFill>
                        <a:ea typeface="+mn-lt"/>
                        <a:cs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2064671"/>
                  </a:ext>
                </a:extLst>
              </a:tr>
              <a:tr h="286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2">
                            <a:lumMod val="10000"/>
                          </a:schemeClr>
                        </a:solidFill>
                        <a:ea typeface="+mn-lt"/>
                        <a:cs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644663"/>
                  </a:ext>
                </a:extLst>
              </a:tr>
              <a:tr h="286884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586898"/>
                  </a:ext>
                </a:extLst>
              </a:tr>
              <a:tr h="286884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4942593"/>
                  </a:ext>
                </a:extLst>
              </a:tr>
              <a:tr h="315573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Header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4901343"/>
                  </a:ext>
                </a:extLst>
              </a:tr>
              <a:tr h="286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40888"/>
                  </a:ext>
                </a:extLst>
              </a:tr>
              <a:tr h="28688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40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lt"/>
                        <a:cs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290366"/>
                  </a:ext>
                </a:extLst>
              </a:tr>
              <a:tr h="286884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988286"/>
                  </a:ext>
                </a:extLst>
              </a:tr>
              <a:tr h="315573"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Header</a:t>
                      </a:r>
                    </a:p>
                  </a:txBody>
                  <a:tcPr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912774"/>
                  </a:ext>
                </a:extLst>
              </a:tr>
              <a:tr h="286884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129588"/>
                  </a:ext>
                </a:extLst>
              </a:tr>
              <a:tr h="286884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231670"/>
                  </a:ext>
                </a:extLst>
              </a:tr>
              <a:tr h="286884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40600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4A8008B7-F742-4AD6-9EC6-29951394F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5D3F24-AF22-4BAF-934D-5A8ED725179A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9706B-B1E5-4B7C-9AE7-F0163C0F2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8" name="Picture 7" descr="Shape, icon, circle&#10;&#10;Description automatically generated">
            <a:extLst>
              <a:ext uri="{FF2B5EF4-FFF2-40B4-BE49-F238E27FC236}">
                <a16:creationId xmlns:a16="http://schemas.microsoft.com/office/drawing/2014/main" id="{D8B86BC3-F32A-452D-A574-3B1F6CE93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27FF8D5-CE23-41C9-B9BF-29AFFD7B90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1136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Bree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traffic, outdoor, green&#10;&#10;Description automatically generated">
            <a:extLst>
              <a:ext uri="{FF2B5EF4-FFF2-40B4-BE49-F238E27FC236}">
                <a16:creationId xmlns:a16="http://schemas.microsoft.com/office/drawing/2014/main" id="{E511205F-6CC7-A63B-D651-E2FD86C51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200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98A5E0-A0ED-4EA2-C439-35B917DFFA6A}"/>
              </a:ext>
            </a:extLst>
          </p:cNvPr>
          <p:cNvGrpSpPr/>
          <p:nvPr userDrawn="1"/>
        </p:nvGrpSpPr>
        <p:grpSpPr>
          <a:xfrm>
            <a:off x="-2" y="0"/>
            <a:ext cx="12192000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3242B1-7733-0898-50A2-7047A9231523}"/>
                </a:ext>
              </a:extLst>
            </p:cNvPr>
            <p:cNvSpPr/>
            <p:nvPr userDrawn="1"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C67B08-99DD-2759-5231-D0E0BBFAD261}"/>
                </a:ext>
              </a:extLst>
            </p:cNvPr>
            <p:cNvSpPr/>
            <p:nvPr userDrawn="1"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4" y="3950"/>
            <a:ext cx="12203264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 userDrawn="1"/>
        </p:nvSpPr>
        <p:spPr>
          <a:xfrm rot="5400000">
            <a:off x="2516009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0659848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8008B7-F742-4AD6-9EC6-29951394F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5D3F24-AF22-4BAF-934D-5A8ED725179A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9706B-B1E5-4B7C-9AE7-F0163C0F2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8" name="Picture 7" descr="Shape, icon, circle&#10;&#10;Description automatically generated">
            <a:extLst>
              <a:ext uri="{FF2B5EF4-FFF2-40B4-BE49-F238E27FC236}">
                <a16:creationId xmlns:a16="http://schemas.microsoft.com/office/drawing/2014/main" id="{D8B86BC3-F32A-452D-A574-3B1F6CE93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graphicFrame>
        <p:nvGraphicFramePr>
          <p:cNvPr id="9" name="Table 21">
            <a:extLst>
              <a:ext uri="{FF2B5EF4-FFF2-40B4-BE49-F238E27FC236}">
                <a16:creationId xmlns:a16="http://schemas.microsoft.com/office/drawing/2014/main" id="{2D60D89E-EB19-4279-A390-0E4F402E391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317331787"/>
              </p:ext>
            </p:extLst>
          </p:nvPr>
        </p:nvGraphicFramePr>
        <p:xfrm>
          <a:off x="2134267" y="2537288"/>
          <a:ext cx="7923464" cy="2465578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605168">
                  <a:extLst>
                    <a:ext uri="{9D8B030D-6E8A-4147-A177-3AD203B41FA5}">
                      <a16:colId xmlns:a16="http://schemas.microsoft.com/office/drawing/2014/main" val="1165311003"/>
                    </a:ext>
                  </a:extLst>
                </a:gridCol>
                <a:gridCol w="1579574">
                  <a:extLst>
                    <a:ext uri="{9D8B030D-6E8A-4147-A177-3AD203B41FA5}">
                      <a16:colId xmlns:a16="http://schemas.microsoft.com/office/drawing/2014/main" val="717363591"/>
                    </a:ext>
                  </a:extLst>
                </a:gridCol>
                <a:gridCol w="1579574">
                  <a:extLst>
                    <a:ext uri="{9D8B030D-6E8A-4147-A177-3AD203B41FA5}">
                      <a16:colId xmlns:a16="http://schemas.microsoft.com/office/drawing/2014/main" val="1301183023"/>
                    </a:ext>
                  </a:extLst>
                </a:gridCol>
                <a:gridCol w="1579574">
                  <a:extLst>
                    <a:ext uri="{9D8B030D-6E8A-4147-A177-3AD203B41FA5}">
                      <a16:colId xmlns:a16="http://schemas.microsoft.com/office/drawing/2014/main" val="1931284265"/>
                    </a:ext>
                  </a:extLst>
                </a:gridCol>
                <a:gridCol w="1579574">
                  <a:extLst>
                    <a:ext uri="{9D8B030D-6E8A-4147-A177-3AD203B41FA5}">
                      <a16:colId xmlns:a16="http://schemas.microsoft.com/office/drawing/2014/main" val="2750956319"/>
                    </a:ext>
                  </a:extLst>
                </a:gridCol>
              </a:tblGrid>
              <a:tr h="277622"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Header</a:t>
                      </a:r>
                      <a:endParaRPr lang="en-US" sz="18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64008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493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8987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480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7973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467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6960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6453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5947" algn="l" defTabSz="1218987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Header</a:t>
                      </a:r>
                      <a:endParaRPr lang="en-US" sz="18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64008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Header</a:t>
                      </a:r>
                      <a:endParaRPr lang="en-US" sz="18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64008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Header</a:t>
                      </a:r>
                      <a:endParaRPr lang="en-US" sz="18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64008" anchor="ctr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</a:rPr>
                        <a:t>Header</a:t>
                      </a:r>
                      <a:endParaRPr lang="en-US" sz="1800" b="1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T="64008" anchor="ctr"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95117"/>
                  </a:ext>
                </a:extLst>
              </a:tr>
              <a:tr h="274799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644663"/>
                  </a:ext>
                </a:extLst>
              </a:tr>
              <a:tr h="274799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140888"/>
                  </a:ext>
                </a:extLst>
              </a:tr>
              <a:tr h="274799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9401910"/>
                  </a:ext>
                </a:extLst>
              </a:tr>
              <a:tr h="274799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0231670"/>
                  </a:ext>
                </a:extLst>
              </a:tr>
              <a:tr h="274799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9406009"/>
                  </a:ext>
                </a:extLst>
              </a:tr>
              <a:tr h="274799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3431427"/>
                  </a:ext>
                </a:extLst>
              </a:tr>
              <a:tr h="274799"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b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  <a:ea typeface="+mn-ea"/>
                        <a:cs typeface="Segoe UI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856289"/>
                  </a:ext>
                </a:extLst>
              </a:tr>
            </a:tbl>
          </a:graphicData>
        </a:graphic>
      </p:graphicFrame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56843DE-BF95-4C23-95F0-6AB3375368D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98823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6DBEF7D-3B49-4624-A815-5F633A175457}"/>
              </a:ext>
            </a:extLst>
          </p:cNvPr>
          <p:cNvSpPr/>
          <p:nvPr userDrawn="1"/>
        </p:nvSpPr>
        <p:spPr bwMode="auto">
          <a:xfrm>
            <a:off x="0" y="1500843"/>
            <a:ext cx="12192000" cy="4733697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355600" dir="2700000" algn="tl" rotWithShape="0">
              <a:schemeClr val="tx1">
                <a:alpha val="37000"/>
              </a:scheme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750613-E742-4885-A419-611532660F41}"/>
              </a:ext>
            </a:extLst>
          </p:cNvPr>
          <p:cNvGrpSpPr/>
          <p:nvPr userDrawn="1"/>
        </p:nvGrpSpPr>
        <p:grpSpPr>
          <a:xfrm>
            <a:off x="628733" y="2999533"/>
            <a:ext cx="733427" cy="733427"/>
            <a:chOff x="628733" y="2947847"/>
            <a:chExt cx="733427" cy="73342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ABE5949-C8C1-4179-9FC4-5FC98F92001D}"/>
                </a:ext>
              </a:extLst>
            </p:cNvPr>
            <p:cNvSpPr/>
            <p:nvPr userDrawn="1"/>
          </p:nvSpPr>
          <p:spPr bwMode="auto">
            <a:xfrm>
              <a:off x="628733" y="2947847"/>
              <a:ext cx="733427" cy="733427"/>
            </a:xfrm>
            <a:prstGeom prst="ellipse">
              <a:avLst/>
            </a:prstGeom>
            <a:solidFill>
              <a:srgbClr val="00A2E5">
                <a:lumMod val="20000"/>
                <a:lumOff val="8000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" tIns="18288" rIns="18288" bIns="18288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342900" marR="0" lvl="0" indent="-34290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2F520538-081D-4CA8-BD6B-020A5ACF33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9315" y="3107531"/>
              <a:ext cx="576449" cy="4768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27147A9-5E6D-4183-8B43-FA188EC7DA24}"/>
              </a:ext>
            </a:extLst>
          </p:cNvPr>
          <p:cNvGrpSpPr/>
          <p:nvPr userDrawn="1"/>
        </p:nvGrpSpPr>
        <p:grpSpPr>
          <a:xfrm>
            <a:off x="628733" y="1996644"/>
            <a:ext cx="733427" cy="733427"/>
            <a:chOff x="628733" y="1973142"/>
            <a:chExt cx="733427" cy="73342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574355-04B7-4855-AD21-6BAD3A48BC0C}"/>
                </a:ext>
              </a:extLst>
            </p:cNvPr>
            <p:cNvSpPr/>
            <p:nvPr userDrawn="1"/>
          </p:nvSpPr>
          <p:spPr bwMode="auto">
            <a:xfrm>
              <a:off x="628733" y="1973142"/>
              <a:ext cx="733427" cy="733427"/>
            </a:xfrm>
            <a:prstGeom prst="ellipse">
              <a:avLst/>
            </a:prstGeom>
            <a:solidFill>
              <a:srgbClr val="00A2E5">
                <a:lumMod val="20000"/>
                <a:lumOff val="8000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" tIns="18288" rIns="18288" bIns="18288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342900" marR="0" lvl="0" indent="-34290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4EF4D43D-17FA-44CF-91BE-40F2D9399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6140" y="2110972"/>
              <a:ext cx="576449" cy="47681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ACD98EB-0491-401E-9416-D98882C9E022}"/>
              </a:ext>
            </a:extLst>
          </p:cNvPr>
          <p:cNvGrpSpPr/>
          <p:nvPr userDrawn="1"/>
        </p:nvGrpSpPr>
        <p:grpSpPr>
          <a:xfrm>
            <a:off x="628733" y="5005311"/>
            <a:ext cx="733427" cy="733427"/>
            <a:chOff x="628733" y="4981809"/>
            <a:chExt cx="733427" cy="73342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D2CACD7-15BC-497A-B281-47FA9FFDC24F}"/>
                </a:ext>
              </a:extLst>
            </p:cNvPr>
            <p:cNvSpPr/>
            <p:nvPr userDrawn="1"/>
          </p:nvSpPr>
          <p:spPr bwMode="auto">
            <a:xfrm>
              <a:off x="628733" y="4981809"/>
              <a:ext cx="733427" cy="733427"/>
            </a:xfrm>
            <a:prstGeom prst="ellipse">
              <a:avLst/>
            </a:prstGeom>
            <a:solidFill>
              <a:srgbClr val="00A2E5">
                <a:lumMod val="20000"/>
                <a:lumOff val="8000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" tIns="18288" rIns="18288" bIns="18288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342900" marR="0" lvl="0" indent="-34290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99200F30-3ABE-4A0D-B026-6B6881399B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9315" y="5126346"/>
              <a:ext cx="576449" cy="4768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485382-AEF4-48D7-8469-3B63252DB1DF}"/>
              </a:ext>
            </a:extLst>
          </p:cNvPr>
          <p:cNvGrpSpPr/>
          <p:nvPr userDrawn="1"/>
        </p:nvGrpSpPr>
        <p:grpSpPr>
          <a:xfrm>
            <a:off x="628733" y="4002422"/>
            <a:ext cx="733427" cy="733427"/>
            <a:chOff x="628733" y="3985399"/>
            <a:chExt cx="733427" cy="73342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0E0CBAA-673E-4A94-9521-B5AFF15CA85C}"/>
                </a:ext>
              </a:extLst>
            </p:cNvPr>
            <p:cNvSpPr/>
            <p:nvPr userDrawn="1"/>
          </p:nvSpPr>
          <p:spPr bwMode="auto">
            <a:xfrm>
              <a:off x="628733" y="3985399"/>
              <a:ext cx="733427" cy="733427"/>
            </a:xfrm>
            <a:prstGeom prst="ellipse">
              <a:avLst/>
            </a:prstGeom>
            <a:solidFill>
              <a:srgbClr val="00A2E5">
                <a:lumMod val="20000"/>
                <a:lumOff val="80000"/>
              </a:srgbClr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18288" tIns="18288" rIns="18288" bIns="18288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342900" marR="0" lvl="0" indent="-342900" algn="ctr" defTabSz="4572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charset="0"/>
                <a:buNone/>
                <a:tabLst/>
                <a:defRPr/>
              </a:pP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8B569A2-D8A2-4BD9-ACE6-745320E039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6140" y="4129787"/>
              <a:ext cx="576449" cy="476816"/>
            </a:xfrm>
            <a:prstGeom prst="rect">
              <a:avLst/>
            </a:prstGeom>
          </p:spPr>
        </p:pic>
      </p:grp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BEF728C-FF0F-4DD0-A309-F021384058C2}"/>
              </a:ext>
            </a:extLst>
          </p:cNvPr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1639590" y="2049005"/>
            <a:ext cx="9923677" cy="64008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kumimoji="0" lang="en-US" sz="2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EAC11FD8-9A58-4F95-8D43-2918C1115A30}"/>
              </a:ext>
            </a:extLst>
          </p:cNvPr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1639590" y="3040914"/>
            <a:ext cx="9923677" cy="64008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kumimoji="0" lang="en-US" sz="2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45039A3A-9454-4C46-9B3F-4AD38FDE3CE5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1639590" y="4049095"/>
            <a:ext cx="9923677" cy="64008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kumimoji="0" lang="en-US" sz="2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B1870AAD-9165-45A3-A285-CB0DC72742CC}"/>
              </a:ext>
            </a:extLst>
          </p:cNvPr>
          <p:cNvSpPr>
            <a:spLocks noGrp="1"/>
          </p:cNvSpPr>
          <p:nvPr userDrawn="1">
            <p:ph type="body" sz="quarter" idx="38" hasCustomPrompt="1"/>
          </p:nvPr>
        </p:nvSpPr>
        <p:spPr>
          <a:xfrm>
            <a:off x="1639590" y="5051984"/>
            <a:ext cx="9923677" cy="64008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kumimoji="0" lang="en-US" sz="28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A494777-118C-413F-9EB7-E5159A259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33" name="Picture 3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5B132C6-16B8-4186-BC42-18684703D28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34" name="Slide Number Placeholder">
            <a:extLst>
              <a:ext uri="{FF2B5EF4-FFF2-40B4-BE49-F238E27FC236}">
                <a16:creationId xmlns:a16="http://schemas.microsoft.com/office/drawing/2014/main" id="{67F5D883-BA8F-4B8A-8E5A-1469AC53D348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78BFD3B-0874-40BD-BFE4-A9259AFB8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114433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03EDD76-26C8-4C3B-BF66-4F202451FD38}"/>
              </a:ext>
            </a:extLst>
          </p:cNvPr>
          <p:cNvSpPr/>
          <p:nvPr userDrawn="1"/>
        </p:nvSpPr>
        <p:spPr bwMode="auto">
          <a:xfrm>
            <a:off x="0" y="148362"/>
            <a:ext cx="12194531" cy="828755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127000" dir="2700000" algn="tl" rotWithShape="0">
              <a:srgbClr val="000000">
                <a:alpha val="40000"/>
              </a:srgbClr>
            </a:outerShdw>
          </a:effectLst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2927065-036A-4E03-9AD4-20C82B9944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5662" y="-8628"/>
            <a:ext cx="1561320" cy="1561797"/>
          </a:xfrm>
          <a:prstGeom prst="rect">
            <a:avLst/>
          </a:prstGeom>
        </p:spPr>
      </p:pic>
      <p:pic>
        <p:nvPicPr>
          <p:cNvPr id="37" name="Picture 36" descr="Shape, icon, circle&#10;&#10;Description automatically generated">
            <a:extLst>
              <a:ext uri="{FF2B5EF4-FFF2-40B4-BE49-F238E27FC236}">
                <a16:creationId xmlns:a16="http://schemas.microsoft.com/office/drawing/2014/main" id="{AE637081-04B5-49E7-92DA-8DE5F2E35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1883" y="-3"/>
            <a:ext cx="908306" cy="574249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5997EF3-2DE0-4D27-8E1A-E857AB3862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20311" y="213128"/>
            <a:ext cx="8747899" cy="698500"/>
          </a:xfrm>
        </p:spPr>
        <p:txBody>
          <a:bodyPr wrap="square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81601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19CCD2B6-101E-4585-989E-D73E73310A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0" cy="6873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E27721-7F14-4999-BAC6-D96F2632F7E5}"/>
              </a:ext>
            </a:extLst>
          </p:cNvPr>
          <p:cNvSpPr/>
          <p:nvPr userDrawn="1"/>
        </p:nvSpPr>
        <p:spPr bwMode="auto">
          <a:xfrm>
            <a:off x="-17975" y="1475437"/>
            <a:ext cx="12209975" cy="3907126"/>
          </a:xfrm>
          <a:prstGeom prst="rect">
            <a:avLst/>
          </a:prstGeom>
          <a:solidFill>
            <a:srgbClr val="00559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57200" dist="355600" dir="2700000" algn="tl" rotWithShape="0">
              <a:schemeClr val="tx1">
                <a:alpha val="37000"/>
              </a:schemeClr>
            </a:outerShdw>
          </a:effec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5596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D20668F-15F7-4C8A-98F2-29A7A2D12232}"/>
              </a:ext>
            </a:extLst>
          </p:cNvPr>
          <p:cNvSpPr txBox="1">
            <a:spLocks/>
          </p:cNvSpPr>
          <p:nvPr userDrawn="1"/>
        </p:nvSpPr>
        <p:spPr>
          <a:xfrm>
            <a:off x="703095" y="2362767"/>
            <a:ext cx="3558063" cy="2132466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5pPr>
            <a:lvl6pPr marL="60949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6pPr>
            <a:lvl7pPr marL="1218987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7pPr>
            <a:lvl8pPr marL="182848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8pPr>
            <a:lvl9pPr marL="2437973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 defTabSz="914400">
              <a:lnSpc>
                <a:spcPct val="100000"/>
              </a:lnSpc>
            </a:pPr>
            <a:r>
              <a:rPr lang="en-US" b="0">
                <a:solidFill>
                  <a:srgbClr val="FFFFFF"/>
                </a:solidFill>
                <a:latin typeface="Calibri" panose="020F0502020204030204"/>
              </a:rPr>
              <a:t>Why we are your </a:t>
            </a:r>
            <a:r>
              <a:rPr lang="en-US" sz="4800" spc="0">
                <a:solidFill>
                  <a:schemeClr val="accent6">
                    <a:lumMod val="40000"/>
                    <a:lumOff val="60000"/>
                  </a:schemeClr>
                </a:solidFill>
                <a:latin typeface="Calibri" panose="020F0502020204030204"/>
              </a:rPr>
              <a:t>BEST PARTNER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A515577-F7E5-4F0D-8599-E5AAD2E97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4172" y="2080720"/>
            <a:ext cx="390067" cy="3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D60C51B-9E61-4D0E-911E-5599BE938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3356" y="2852757"/>
            <a:ext cx="390067" cy="3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FF025D-05F3-4FEC-AE22-91C37DB5DCDB}"/>
              </a:ext>
            </a:extLst>
          </p:cNvPr>
          <p:cNvCxnSpPr>
            <a:cxnSpLocks/>
          </p:cNvCxnSpPr>
          <p:nvPr userDrawn="1"/>
        </p:nvCxnSpPr>
        <p:spPr>
          <a:xfrm>
            <a:off x="5173716" y="2679293"/>
            <a:ext cx="7159658" cy="0"/>
          </a:xfrm>
          <a:prstGeom prst="line">
            <a:avLst/>
          </a:prstGeom>
          <a:ln w="28575" cap="rnd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>
            <a:extLst>
              <a:ext uri="{FF2B5EF4-FFF2-40B4-BE49-F238E27FC236}">
                <a16:creationId xmlns:a16="http://schemas.microsoft.com/office/drawing/2014/main" id="{01A5635C-05FE-41B7-A04E-30BD1F33A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3355" y="3624794"/>
            <a:ext cx="390067" cy="3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D886B9-8165-4650-AC4F-E9A52EEE5F4A}"/>
              </a:ext>
            </a:extLst>
          </p:cNvPr>
          <p:cNvCxnSpPr>
            <a:cxnSpLocks/>
          </p:cNvCxnSpPr>
          <p:nvPr userDrawn="1"/>
        </p:nvCxnSpPr>
        <p:spPr>
          <a:xfrm>
            <a:off x="5173716" y="3466693"/>
            <a:ext cx="7159658" cy="0"/>
          </a:xfrm>
          <a:prstGeom prst="line">
            <a:avLst/>
          </a:prstGeom>
          <a:ln w="28575" cap="rnd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>
            <a:extLst>
              <a:ext uri="{FF2B5EF4-FFF2-40B4-BE49-F238E27FC236}">
                <a16:creationId xmlns:a16="http://schemas.microsoft.com/office/drawing/2014/main" id="{AF24CA71-6729-4747-9A1B-5D1A302EB4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03354" y="4396830"/>
            <a:ext cx="390067" cy="3672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50FFE4-7A8E-4AD9-B818-5E302E94FA70}"/>
              </a:ext>
            </a:extLst>
          </p:cNvPr>
          <p:cNvCxnSpPr>
            <a:cxnSpLocks/>
          </p:cNvCxnSpPr>
          <p:nvPr userDrawn="1"/>
        </p:nvCxnSpPr>
        <p:spPr>
          <a:xfrm>
            <a:off x="5173716" y="4228937"/>
            <a:ext cx="7159658" cy="0"/>
          </a:xfrm>
          <a:prstGeom prst="line">
            <a:avLst/>
          </a:prstGeom>
          <a:ln w="28575" cap="rnd">
            <a:solidFill>
              <a:schemeClr val="accent6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5">
            <a:extLst>
              <a:ext uri="{FF2B5EF4-FFF2-40B4-BE49-F238E27FC236}">
                <a16:creationId xmlns:a16="http://schemas.microsoft.com/office/drawing/2014/main" id="{4066EE70-5354-419B-887E-DE27E1E012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8700" y="1989878"/>
            <a:ext cx="5782407" cy="5414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8" name="Text Placeholder 35">
            <a:extLst>
              <a:ext uri="{FF2B5EF4-FFF2-40B4-BE49-F238E27FC236}">
                <a16:creationId xmlns:a16="http://schemas.microsoft.com/office/drawing/2014/main" id="{67B25FC7-C4FF-4451-80AA-E65AA78F91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8700" y="2791558"/>
            <a:ext cx="5782407" cy="5414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9" name="Text Placeholder 35">
            <a:extLst>
              <a:ext uri="{FF2B5EF4-FFF2-40B4-BE49-F238E27FC236}">
                <a16:creationId xmlns:a16="http://schemas.microsoft.com/office/drawing/2014/main" id="{FF9DEB9C-D971-4616-81C4-5272E8C692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58700" y="3571794"/>
            <a:ext cx="5782407" cy="5414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0" name="Text Placeholder 35">
            <a:extLst>
              <a:ext uri="{FF2B5EF4-FFF2-40B4-BE49-F238E27FC236}">
                <a16:creationId xmlns:a16="http://schemas.microsoft.com/office/drawing/2014/main" id="{A6A2052E-F038-4EE5-850E-93B00758D7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8700" y="4320388"/>
            <a:ext cx="5782407" cy="5414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4A68540-2598-44AE-BB7D-2DC3AA96B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26" name="Picture 2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6EC6A933-4ED0-4984-81C9-F697B3BD3C6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27" name="Slide Number Placeholder">
            <a:extLst>
              <a:ext uri="{FF2B5EF4-FFF2-40B4-BE49-F238E27FC236}">
                <a16:creationId xmlns:a16="http://schemas.microsoft.com/office/drawing/2014/main" id="{A0D56244-B598-4007-9FCC-D04E3972F076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F15EB1-DDE4-4739-B49B-98540454AE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26" y="-9723"/>
            <a:ext cx="2436618" cy="2450916"/>
          </a:xfrm>
          <a:prstGeom prst="rect">
            <a:avLst/>
          </a:prstGeom>
        </p:spPr>
      </p:pic>
      <p:pic>
        <p:nvPicPr>
          <p:cNvPr id="22" name="Picture 21" descr="Shape, icon, circle&#10;&#10;Description automatically generated">
            <a:extLst>
              <a:ext uri="{FF2B5EF4-FFF2-40B4-BE49-F238E27FC236}">
                <a16:creationId xmlns:a16="http://schemas.microsoft.com/office/drawing/2014/main" id="{99999791-D9B0-44FB-A084-6B4DC0FB9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alphaModFix amt="7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7400" y="-29578"/>
            <a:ext cx="1468374" cy="928335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318232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FE7C80-F73D-4A41-BFFE-3D2D97440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67D6B9E-4133-472E-B4F1-81C491D5C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BADA8BEF-B0FE-430D-B367-8D58C2B7B499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77579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E4A7BC-DD71-46FE-9685-0FCE87A15A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192000" cy="68732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55F9EA-95A9-4D60-861A-F8FEDFD82510}"/>
              </a:ext>
            </a:extLst>
          </p:cNvPr>
          <p:cNvSpPr/>
          <p:nvPr userDrawn="1"/>
        </p:nvSpPr>
        <p:spPr>
          <a:xfrm>
            <a:off x="339127" y="309050"/>
            <a:ext cx="11558011" cy="60045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28AD18-5DD9-4230-A97E-685C5D53A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353" t="-2648"/>
          <a:stretch/>
        </p:blipFill>
        <p:spPr>
          <a:xfrm>
            <a:off x="11601200" y="6313629"/>
            <a:ext cx="590799" cy="544371"/>
          </a:xfrm>
          <a:prstGeom prst="rect">
            <a:avLst/>
          </a:prstGeom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887E92F0-00F7-4DF0-BDA1-0103FF769A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341" y="6244762"/>
            <a:ext cx="715261" cy="685800"/>
          </a:xfrm>
          <a:prstGeom prst="rect">
            <a:avLst/>
          </a:prstGeom>
        </p:spPr>
      </p:pic>
      <p:sp>
        <p:nvSpPr>
          <p:cNvPr id="10" name="Slide Number Placeholder">
            <a:extLst>
              <a:ext uri="{FF2B5EF4-FFF2-40B4-BE49-F238E27FC236}">
                <a16:creationId xmlns:a16="http://schemas.microsoft.com/office/drawing/2014/main" id="{5D893CC7-9B77-4DA2-B463-6C5C75F83516}"/>
              </a:ext>
            </a:extLst>
          </p:cNvPr>
          <p:cNvSpPr txBox="1">
            <a:spLocks/>
          </p:cNvSpPr>
          <p:nvPr userDrawn="1"/>
        </p:nvSpPr>
        <p:spPr bwMode="auto">
          <a:xfrm flipH="1">
            <a:off x="11776913" y="6573775"/>
            <a:ext cx="276167" cy="169277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buFont typeface="Arial" charset="0"/>
              <a:buNone/>
              <a:defRPr sz="1200" b="1" kern="120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fld id="{3D0814A7-6EEF-4E2B-82FD-5338C0AF3E0B}" type="slidenum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charset="0"/>
                <a:buNone/>
                <a:tabLst/>
                <a:defRPr/>
              </a:pPr>
              <a:t>‹#›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70074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">
            <a:extLst>
              <a:ext uri="{FF2B5EF4-FFF2-40B4-BE49-F238E27FC236}">
                <a16:creationId xmlns:a16="http://schemas.microsoft.com/office/drawing/2014/main" id="{F5840DF7-99BD-8249-BE24-D871786E4A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988CA14-60C8-3145-BC0E-947B8B1CA746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Slide Number Placeholder">
            <a:extLst>
              <a:ext uri="{FF2B5EF4-FFF2-40B4-BE49-F238E27FC236}">
                <a16:creationId xmlns:a16="http://schemas.microsoft.com/office/drawing/2014/main" id="{A326D26D-9EEB-3148-B713-593001315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C368B2-82C6-004B-8F05-C92686FEFA54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4101497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6">
          <p15:clr>
            <a:srgbClr val="FBAE40"/>
          </p15:clr>
        </p15:guide>
        <p15:guide id="2" pos="383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 -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/>
          <p:cNvSpPr>
            <a:spLocks noGrp="1"/>
          </p:cNvSpPr>
          <p:nvPr>
            <p:ph type="title"/>
          </p:nvPr>
        </p:nvSpPr>
        <p:spPr>
          <a:xfrm>
            <a:off x="455731" y="603257"/>
            <a:ext cx="11280539" cy="1143000"/>
          </a:xfrm>
          <a:prstGeom prst="rect">
            <a:avLst/>
          </a:prstGeom>
        </p:spPr>
        <p:txBody>
          <a:bodyPr lIns="0" tIns="0" rIns="0" bIns="121899">
            <a:normAutofit/>
          </a:bodyPr>
          <a:lstStyle>
            <a:lvl1pPr>
              <a:defRPr lang="en-US" sz="3200" kern="1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9" name="Footer Placeholder"/>
          <p:cNvSpPr>
            <a:spLocks noGrp="1"/>
          </p:cNvSpPr>
          <p:nvPr>
            <p:ph type="ftr" sz="quarter" idx="3"/>
          </p:nvPr>
        </p:nvSpPr>
        <p:spPr>
          <a:xfrm>
            <a:off x="457191" y="6493481"/>
            <a:ext cx="994916" cy="1692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1100">
                <a:solidFill>
                  <a:schemeClr val="bg2"/>
                </a:solidFill>
              </a:defRPr>
            </a:lvl1pPr>
          </a:lstStyle>
          <a:p>
            <a:r>
              <a:rPr lang="en-US"/>
              <a:t> - 96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5" t="31548" r="70851" b="31858"/>
          <a:stretch/>
        </p:blipFill>
        <p:spPr>
          <a:xfrm>
            <a:off x="11671503" y="6370279"/>
            <a:ext cx="441549" cy="365760"/>
          </a:xfrm>
          <a:prstGeom prst="rect">
            <a:avLst/>
          </a:prstGeom>
        </p:spPr>
      </p:pic>
      <p:sp>
        <p:nvSpPr>
          <p:cNvPr id="8" name="Slide Number Placeholder"/>
          <p:cNvSpPr>
            <a:spLocks noGrp="1"/>
          </p:cNvSpPr>
          <p:nvPr>
            <p:ph type="sldNum" sz="quarter" idx="4"/>
          </p:nvPr>
        </p:nvSpPr>
        <p:spPr bwMode="auto">
          <a:xfrm>
            <a:off x="11437919" y="6508871"/>
            <a:ext cx="137894" cy="138499"/>
          </a:xfrm>
          <a:prstGeom prst="rect">
            <a:avLst/>
          </a:prstGeom>
          <a:noFill/>
        </p:spPr>
        <p:txBody>
          <a:bodyPr wrap="non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900" b="1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783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mall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791D282-52E9-0043-9EEA-BC9D083BD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6607" y="-14001858"/>
            <a:ext cx="16778361" cy="21399809"/>
          </a:xfrm>
          <a:prstGeom prst="rect">
            <a:avLst/>
          </a:prstGeom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A5E537E8-D330-5449-AC8F-ED76F209E3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360613"/>
            <a:ext cx="6402467" cy="3730752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E1AD80-9B81-154E-935B-7D2A29572A2C}"/>
              </a:ext>
            </a:extLst>
          </p:cNvPr>
          <p:cNvSpPr/>
          <p:nvPr userDrawn="1"/>
        </p:nvSpPr>
        <p:spPr>
          <a:xfrm>
            <a:off x="6402467" y="1290320"/>
            <a:ext cx="4766281" cy="61076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57200" dist="3556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v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26FE30E7-5247-124E-80AC-C79BE9A8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947" y="1525494"/>
            <a:ext cx="4083736" cy="1563146"/>
          </a:xfrm>
          <a:prstGeom prst="rect">
            <a:avLst/>
          </a:prstGeom>
        </p:spPr>
        <p:txBody>
          <a:bodyPr lIns="0" tIns="0" rIns="0" bIns="121899" anchor="b">
            <a:normAutofit/>
          </a:bodyPr>
          <a:lstStyle>
            <a:lvl1pPr>
              <a:lnSpc>
                <a:spcPct val="90000"/>
              </a:lnSpc>
              <a:defRPr lang="en-US" sz="3600" b="1" cap="none" dirty="0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3" name="Text Placeholder">
            <a:extLst>
              <a:ext uri="{FF2B5EF4-FFF2-40B4-BE49-F238E27FC236}">
                <a16:creationId xmlns:a16="http://schemas.microsoft.com/office/drawing/2014/main" id="{200E4CC8-B566-364C-A1D3-05DF670F71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30947" y="3291841"/>
            <a:ext cx="4083736" cy="3292903"/>
          </a:xfrm>
          <a:prstGeom prst="rect">
            <a:avLst/>
          </a:prstGeom>
        </p:spPr>
        <p:txBody>
          <a:bodyPr lIns="0" tIns="0" rIns="0" bIns="0"/>
          <a:lstStyle>
            <a:lvl1pPr marL="306864" indent="-306864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Tx/>
              <a:buChar char="•"/>
              <a:defRPr lang="en-US" sz="2400" b="0" kern="0">
                <a:solidFill>
                  <a:schemeClr val="tx1"/>
                </a:solidFill>
              </a:defRPr>
            </a:lvl1pPr>
            <a:lvl2pPr marL="7429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2pPr>
            <a:lvl3pPr marL="1200150" indent="-27940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3pPr>
            <a:lvl4pPr marL="16637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4pPr>
            <a:lvl5pPr marL="2120900" indent="-285750" defTabSz="1218987" eaLnBrk="0" hangingPunct="0">
              <a:lnSpc>
                <a:spcPct val="90000"/>
              </a:lnSpc>
              <a:spcBef>
                <a:spcPts val="600"/>
              </a:spcBef>
              <a:buClr>
                <a:schemeClr val="bg2"/>
              </a:buClr>
              <a:buFontTx/>
              <a:buChar char="•"/>
              <a:tabLst/>
              <a:defRPr lang="en-US" sz="2400" b="0" kern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15F8DA-22FC-BC49-862C-9BAD7267F31E}"/>
              </a:ext>
            </a:extLst>
          </p:cNvPr>
          <p:cNvSpPr/>
          <p:nvPr userDrawn="1"/>
        </p:nvSpPr>
        <p:spPr>
          <a:xfrm>
            <a:off x="11701403" y="6390861"/>
            <a:ext cx="685979" cy="6858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Slide Number Placeholder">
            <a:extLst>
              <a:ext uri="{FF2B5EF4-FFF2-40B4-BE49-F238E27FC236}">
                <a16:creationId xmlns:a16="http://schemas.microsoft.com/office/drawing/2014/main" id="{CE58CF37-C6B1-4847-A385-51AC805A5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 flipH="1">
            <a:off x="11397408" y="6598040"/>
            <a:ext cx="685979" cy="184666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>
            <a:lvl1pPr algn="r">
              <a:buFont typeface="Arial" charset="0"/>
              <a:buNone/>
              <a:defRPr sz="1200" b="1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defRPr>
            </a:lvl1pPr>
          </a:lstStyle>
          <a:p>
            <a:pPr>
              <a:defRPr/>
            </a:pPr>
            <a:fld id="{3D0814A7-6EEF-4E2B-82FD-5338C0AF3E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C52CAE-1D21-5943-9698-20CC9997967F}"/>
              </a:ext>
            </a:extLst>
          </p:cNvPr>
          <p:cNvSpPr txBox="1"/>
          <p:nvPr userDrawn="1"/>
        </p:nvSpPr>
        <p:spPr>
          <a:xfrm>
            <a:off x="11259953" y="6608760"/>
            <a:ext cx="315874" cy="199478"/>
          </a:xfrm>
          <a:prstGeom prst="rect">
            <a:avLst/>
          </a:prstGeom>
          <a:ln/>
        </p:spPr>
        <p:txBody>
          <a:bodyPr wrap="none" lIns="0" tIns="0" rIns="0" bIns="0" rtlCol="0" anchor="b"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Tx/>
              <a:buNone/>
              <a:tabLst/>
            </a:pP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Black &amp;</a:t>
            </a:r>
            <a:b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800" b="0" i="1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Veatch</a:t>
            </a:r>
          </a:p>
        </p:txBody>
      </p:sp>
    </p:spTree>
    <p:extLst>
      <p:ext uri="{BB962C8B-B14F-4D97-AF65-F5344CB8AC3E}">
        <p14:creationId xmlns:p14="http://schemas.microsoft.com/office/powerpoint/2010/main" val="13937863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Pavil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sky, outdoor, building, dome&#10;&#10;Description automatically generated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42"/>
            <a:ext cx="12192001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1" y="-1"/>
            <a:ext cx="12192000" cy="6865947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CF68CA-3FC0-486D-2149-C1982AD14F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942"/>
            <a:ext cx="12191999" cy="6845324"/>
          </a:xfrm>
          <a:prstGeom prst="rect">
            <a:avLst/>
          </a:prstGeom>
        </p:spPr>
      </p:pic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FFF8618E-54CF-855E-BC5A-F3CA67EDFA86}"/>
              </a:ext>
            </a:extLst>
          </p:cNvPr>
          <p:cNvSpPr/>
          <p:nvPr/>
        </p:nvSpPr>
        <p:spPr>
          <a:xfrm rot="5400000">
            <a:off x="2523254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5FA06E3-BEBC-4B42-C7B3-3F521278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E7255296-4931-5C45-FF3B-5C3394B1E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40" name="Text Placeholder2">
            <a:extLst>
              <a:ext uri="{FF2B5EF4-FFF2-40B4-BE49-F238E27FC236}">
                <a16:creationId xmlns:a16="http://schemas.microsoft.com/office/drawing/2014/main" id="{C1F87FB3-D0A1-7FB5-D50D-A59FD92414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721264726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H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/>
          <a:stretch/>
        </p:blipFill>
        <p:spPr>
          <a:xfrm>
            <a:off x="-22536" y="-1"/>
            <a:ext cx="12214535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CC409F-ECB5-1607-FB3C-C56CD774E834}"/>
              </a:ext>
            </a:extLst>
          </p:cNvPr>
          <p:cNvGrpSpPr/>
          <p:nvPr/>
        </p:nvGrpSpPr>
        <p:grpSpPr>
          <a:xfrm>
            <a:off x="-11267" y="-2"/>
            <a:ext cx="12203267" cy="6858001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518782-04EC-6E9E-0A17-E9BDCDD803ED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C69A1D-9503-546D-5F2C-7D66D7D997C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95" y="-3131"/>
            <a:ext cx="12196394" cy="6858001"/>
          </a:xfrm>
          <a:prstGeom prst="rect">
            <a:avLst/>
          </a:prstGeom>
        </p:spPr>
      </p:pic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0F10E1A3-32C9-6F1F-14DC-70223C3D07FD}"/>
              </a:ext>
            </a:extLst>
          </p:cNvPr>
          <p:cNvSpPr/>
          <p:nvPr/>
        </p:nvSpPr>
        <p:spPr>
          <a:xfrm rot="5400000">
            <a:off x="2510066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BD4A8B9-21FE-CF57-D560-81EF46639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42945619-ADDD-7859-3163-5874968331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4" name="Text Placeholder2">
            <a:extLst>
              <a:ext uri="{FF2B5EF4-FFF2-40B4-BE49-F238E27FC236}">
                <a16:creationId xmlns:a16="http://schemas.microsoft.com/office/drawing/2014/main" id="{4E4CDC05-9A1E-EB88-99CA-A84F396407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93187771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Tower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ylon, outdoor object, tower&#10;&#10;Description automatically generated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 userDrawn="1"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 userDrawn="1"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EC3B484-67D1-6FD0-125B-00D1C34584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6" y="10912"/>
            <a:ext cx="12182764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 userDrawn="1"/>
        </p:nvSpPr>
        <p:spPr>
          <a:xfrm rot="5400000">
            <a:off x="2525174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8598996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207"/>
            <a:ext cx="12192000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" y="12676"/>
            <a:ext cx="12189518" cy="6845324"/>
          </a:xfrm>
          <a:prstGeom prst="rect">
            <a:avLst/>
          </a:prstGeom>
        </p:spPr>
      </p:pic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1606881A-5246-F885-C525-31F8DFBB13B1}"/>
              </a:ext>
            </a:extLst>
          </p:cNvPr>
          <p:cNvSpPr/>
          <p:nvPr/>
        </p:nvSpPr>
        <p:spPr>
          <a:xfrm rot="5400000">
            <a:off x="2518858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A1806F-CEA4-BC92-799B-A1745260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18B55C8-C756-B857-3376-95D8E328B9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2" name="Text Placeholder2">
            <a:extLst>
              <a:ext uri="{FF2B5EF4-FFF2-40B4-BE49-F238E27FC236}">
                <a16:creationId xmlns:a16="http://schemas.microsoft.com/office/drawing/2014/main" id="{1D660C14-A3DD-FF43-0219-2BC3457E5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1664022445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-5634" y="0"/>
            <a:ext cx="12197634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13" y="14182"/>
            <a:ext cx="12192001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18858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233453951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Bree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traffic, outdoor, green&#10;&#10;Description automatically generated">
            <a:extLst>
              <a:ext uri="{FF2B5EF4-FFF2-40B4-BE49-F238E27FC236}">
                <a16:creationId xmlns:a16="http://schemas.microsoft.com/office/drawing/2014/main" id="{E511205F-6CC7-A63B-D651-E2FD86C519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200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98A5E0-A0ED-4EA2-C439-35B917DFFA6A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3242B1-7733-0898-50A2-7047A9231523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C67B08-99DD-2759-5231-D0E0BBFAD261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4" y="3950"/>
            <a:ext cx="12203264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1601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308012119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Tower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ylon, outdoor object, tower&#10;&#10;Description automatically generated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92000" cy="68580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EC3B484-67D1-6FD0-125B-00D1C34584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7" y="10912"/>
            <a:ext cx="12182764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25175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148169161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Charge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F486B4A2-E16A-BDAD-B29A-902EE2AEF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E999FF-AFA9-518E-FC46-870F5AD04BC0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22965F-9F67-2A6D-2D6B-E18654787FEE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B7F618-46B9-C592-758A-02AEEBD16D76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6" y="8088"/>
            <a:ext cx="12215532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/>
        </p:nvSpPr>
        <p:spPr>
          <a:xfrm rot="5400000">
            <a:off x="2515940" y="-1023865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674327192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Charge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18A5A85A-A1DE-1415-9D20-0DF375A1D6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510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ADEC60-EF1C-FCE5-DC81-9C11675876BE}"/>
              </a:ext>
            </a:extLst>
          </p:cNvPr>
          <p:cNvGrpSpPr/>
          <p:nvPr/>
        </p:nvGrpSpPr>
        <p:grpSpPr>
          <a:xfrm>
            <a:off x="1" y="6962"/>
            <a:ext cx="12192000" cy="6844078"/>
            <a:chOff x="0" y="6961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7" y="7110"/>
            <a:ext cx="12158196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/>
        </p:nvSpPr>
        <p:spPr>
          <a:xfrm rot="5400000">
            <a:off x="252293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694632033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Fil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9187B4-D98A-8C1A-7969-41D6738E6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"/>
            <a:ext cx="12191999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3D231B-E389-F937-14D1-274336C21CF8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43A3A0-4A08-5210-7454-4F1BB7C25199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C1E8BC-E636-DA0E-AFC3-0F2525DEE4E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55" y="12837"/>
            <a:ext cx="12192000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2293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233073649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Mixed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grass, city&#10;&#10;Description automatically generated">
            <a:extLst>
              <a:ext uri="{FF2B5EF4-FFF2-40B4-BE49-F238E27FC236}">
                <a16:creationId xmlns:a16="http://schemas.microsoft.com/office/drawing/2014/main" id="{82EA3028-EF41-3547-67C8-44E491102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2"/>
            <a:ext cx="12191999" cy="686192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" y="10041"/>
            <a:ext cx="12187489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85D3AF25-9AF5-40A0-498C-54828F91141D}"/>
              </a:ext>
            </a:extLst>
          </p:cNvPr>
          <p:cNvSpPr/>
          <p:nvPr/>
        </p:nvSpPr>
        <p:spPr>
          <a:xfrm rot="5400000">
            <a:off x="252293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8C9933-3062-2B1A-6C45-FEFC0A5E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05E62CD3-BA64-AF99-C16E-6ECDEBBE7C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FFF82F7A-370B-A3AF-E071-ABF2A431D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1538072512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Con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een&#10;&#10;Description automatically generated">
            <a:extLst>
              <a:ext uri="{FF2B5EF4-FFF2-40B4-BE49-F238E27FC236}">
                <a16:creationId xmlns:a16="http://schemas.microsoft.com/office/drawing/2014/main" id="{87F1E7A9-B51D-E313-227A-725BDC440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"/>
          <a:stretch/>
        </p:blipFill>
        <p:spPr>
          <a:xfrm>
            <a:off x="1" y="1"/>
            <a:ext cx="12203267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2A7F84-C51F-D984-D98E-6CACD521027D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DE1F3B-7CAD-7CD6-E227-4F458217F249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8AA0C8-42E1-4D58-C83B-18E7524D1F74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8" y="-1646"/>
            <a:ext cx="12180733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2293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924907354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M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3" y="0"/>
            <a:ext cx="12196573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AC29384-340C-5FB8-1E57-6D6EE09D0330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6961"/>
            <a:chExt cx="12192000" cy="68440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C26F2F-0F98-5EB1-AC4C-28F93B9ABB5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66D7BBC-825E-DFC7-A835-EB26ECFFF842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0" y="15113"/>
            <a:ext cx="12192001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18426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bg1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7522117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Charge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F486B4A2-E16A-BDAD-B29A-902EE2AEF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E999FF-AFA9-518E-FC46-870F5AD04BC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22965F-9F67-2A6D-2D6B-E18654787FEE}"/>
                </a:ext>
              </a:extLst>
            </p:cNvPr>
            <p:cNvSpPr/>
            <p:nvPr userDrawn="1"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B7F618-46B9-C592-758A-02AEEBD16D76}"/>
                </a:ext>
              </a:extLst>
            </p:cNvPr>
            <p:cNvSpPr/>
            <p:nvPr userDrawn="1"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7" y="8088"/>
            <a:ext cx="12215532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 userDrawn="1"/>
        </p:nvSpPr>
        <p:spPr>
          <a:xfrm rot="5400000">
            <a:off x="2515939" y="-1023865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42264154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Thir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3" y="-31530"/>
            <a:ext cx="12196573" cy="68895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18CFC6-6719-0C5A-BFB0-D78EF5E9133E}"/>
              </a:ext>
            </a:extLst>
          </p:cNvPr>
          <p:cNvGrpSpPr/>
          <p:nvPr/>
        </p:nvGrpSpPr>
        <p:grpSpPr>
          <a:xfrm>
            <a:off x="1" y="-30284"/>
            <a:ext cx="12192000" cy="6888284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09ED7D-4121-AB22-E46E-666516ACDD41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4F48156-7BF1-B569-C9A3-E7D7FA03BD29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2" y="-37660"/>
            <a:ext cx="12182976" cy="6895660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/>
        </p:nvSpPr>
        <p:spPr>
          <a:xfrm rot="5400000">
            <a:off x="2518426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58828075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Energiz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4"/>
          <a:stretch/>
        </p:blipFill>
        <p:spPr>
          <a:xfrm>
            <a:off x="-4573" y="2"/>
            <a:ext cx="12196573" cy="685501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6BE82A-BA1D-6D18-301B-96776100B0D2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7CA6CEB-761C-281F-1B20-20BBE69EDAC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3D421A-5A9C-EF1C-591D-17CFE29521CF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6812E-95CE-F49D-D7F6-6D2480B907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4" y="15113"/>
            <a:ext cx="12169465" cy="6845324"/>
          </a:xfrm>
          <a:prstGeom prst="rect">
            <a:avLst/>
          </a:prstGeom>
        </p:spPr>
      </p:pic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722B1861-062A-A594-FE91-F2F861BCF95D}"/>
              </a:ext>
            </a:extLst>
          </p:cNvPr>
          <p:cNvSpPr/>
          <p:nvPr/>
        </p:nvSpPr>
        <p:spPr>
          <a:xfrm rot="5400000">
            <a:off x="252293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B5DCAB-BF69-E942-7225-4C915B84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0205C9AF-D5D0-B27F-FFE7-D1E04F0FB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0" name="Text Placeholder2">
            <a:extLst>
              <a:ext uri="{FF2B5EF4-FFF2-40B4-BE49-F238E27FC236}">
                <a16:creationId xmlns:a16="http://schemas.microsoft.com/office/drawing/2014/main" id="{5563E9EB-1F33-138B-B605-FE7D13AA0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002411662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BV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AAC3BB5-21F5-A85E-E9F4-0A78562026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2" name="Round Same Side Corner Rectangle 31">
            <a:extLst>
              <a:ext uri="{FF2B5EF4-FFF2-40B4-BE49-F238E27FC236}">
                <a16:creationId xmlns:a16="http://schemas.microsoft.com/office/drawing/2014/main" id="{40DA58A4-B780-5B89-B7F9-ABED74AC5535}"/>
              </a:ext>
            </a:extLst>
          </p:cNvPr>
          <p:cNvSpPr/>
          <p:nvPr/>
        </p:nvSpPr>
        <p:spPr>
          <a:xfrm rot="5400000">
            <a:off x="2616146" y="-586147"/>
            <a:ext cx="2768349" cy="803029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D2F6C64E-25F2-8D0B-ED60-CD0437D1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206890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E48635A3-6799-629A-4ED2-EBA482AFC6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87956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35" name="Text Placeholder2">
            <a:extLst>
              <a:ext uri="{FF2B5EF4-FFF2-40B4-BE49-F238E27FC236}">
                <a16:creationId xmlns:a16="http://schemas.microsoft.com/office/drawing/2014/main" id="{62DAAFE2-4CAD-B03D-F67C-7A999610716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440962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293752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BV Br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12660FB-B999-CD49-5807-D1AF67762E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A256F-0FDD-4B3E-BC4E-8B719310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18AAE-5EBA-40BB-961B-BA99D9E03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51036"/>
            <a:ext cx="10962640" cy="51259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A92B365-74C2-6131-7BFD-7276F6A359A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5C53A7-06F6-E7E0-D1DD-A0B9147ACB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18686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BV Brand Content Du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D29E24E-BA7C-9D06-3858-FD70C9AD38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80EF39-BC61-4411-A40E-E9F7F0EED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7"/>
            <a:ext cx="10962640" cy="5899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19E6C-1B2A-4BA9-8B19-196AEE570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046747"/>
            <a:ext cx="5410200" cy="5130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9F1FF6-1570-4E98-8486-839E2EB39C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6747"/>
            <a:ext cx="5400040" cy="5130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743769D-FDFB-EA79-4798-0BFF55EA87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D82CD3-5B07-8FCC-84CA-F3971438FB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57891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BV Brand Content Duo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FFBFB62-74A8-501E-B846-60C27D605E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B127CE-5161-429C-A0A0-2E7021906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7" y="365126"/>
            <a:ext cx="10994724" cy="5853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DFE7D-E296-42D4-A189-AD21F302F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517" y="1010658"/>
            <a:ext cx="5420059" cy="424363"/>
          </a:xfrm>
        </p:spPr>
        <p:txBody>
          <a:bodyPr anchor="b"/>
          <a:lstStyle>
            <a:lvl1pPr marL="0" indent="0">
              <a:buNone/>
              <a:defRPr sz="24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799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5D1A72-1BA9-4877-B218-FF0C5E1A4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7517" y="1495179"/>
            <a:ext cx="5420059" cy="4694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00AC7A-5506-4235-9CF1-A7435E349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10658"/>
            <a:ext cx="5400040" cy="424363"/>
          </a:xfrm>
        </p:spPr>
        <p:txBody>
          <a:bodyPr anchor="b"/>
          <a:lstStyle>
            <a:lvl1pPr marL="0" indent="0">
              <a:buNone/>
              <a:defRPr sz="2400" b="1" i="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799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D8F315-7C4C-4C18-9A6F-B6696922C6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495179"/>
            <a:ext cx="5400040" cy="46944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30E02EE-6332-306A-E25F-5A6B03222B4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D27810-D058-CB43-B605-27D0BA36C9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9566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3_BV Brand Content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FD8C9492-C52A-B0DA-DBBA-9B3390F0BDB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C875F2-AB1B-44F9-A6CD-F38E1C96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61" y="457200"/>
            <a:ext cx="4152265" cy="3130952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845AA-17DF-46D0-897A-09BD2EB86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389052" cy="5403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247A5-51B7-49E6-96C6-E305CC8EE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885" y="3854370"/>
            <a:ext cx="4170141" cy="20146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799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55AAF1F-AC2C-DA70-A05F-C4EC7384E7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900B83-B69B-D8EB-3A0B-1EDD918C93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1703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 Brand Image Lef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5CDE46-F994-183E-2E8E-400D081CEE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04B89BDF-690C-1BFF-8F58-1047878BBC3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53761" y="457200"/>
            <a:ext cx="5921865" cy="5523548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B8F1CA-2A21-04EC-314A-14593BE59A9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2C134-4CEC-BCDA-EB1A-BF296998C9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6B79EE2-E114-54F1-6F25-8D0F760FED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" y="457200"/>
            <a:ext cx="4970812" cy="3130952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7E83FF7-76C2-A6C3-ED5A-D47252614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884" y="3854370"/>
            <a:ext cx="4992212" cy="20146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799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0534033"/>
      </p:ext>
    </p:extLst>
  </p:cSld>
  <p:clrMapOvr>
    <a:masterClrMapping/>
  </p:clrMapOvr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 Br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23861E0-B141-296A-2368-3A8AC3D6A9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828F466-6AC9-C699-D1AC-245C07F88E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85954" y="6376229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/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38E653-F09F-CA84-D714-BB55E0BAD2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52095"/>
      </p:ext>
    </p:extLst>
  </p:cSld>
  <p:clrMapOvr>
    <a:masterClrMapping/>
  </p:clrMapOvr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lank_No_Logo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06883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Charge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18A5A85A-A1DE-1415-9D20-0DF375A1D6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10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ADEC60-EF1C-FCE5-DC81-9C11675876BE}"/>
              </a:ext>
            </a:extLst>
          </p:cNvPr>
          <p:cNvGrpSpPr/>
          <p:nvPr userDrawn="1"/>
        </p:nvGrpSpPr>
        <p:grpSpPr>
          <a:xfrm>
            <a:off x="0" y="6962"/>
            <a:ext cx="12192000" cy="6844078"/>
            <a:chOff x="0" y="6961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 userDrawn="1"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 userDrawn="1"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7" y="7110"/>
            <a:ext cx="12158196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 userDrawn="1"/>
        </p:nvSpPr>
        <p:spPr>
          <a:xfrm rot="5400000">
            <a:off x="2522929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4224760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vider_BV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treemap chart&#10;&#10;Description automatically generated">
            <a:extLst>
              <a:ext uri="{FF2B5EF4-FFF2-40B4-BE49-F238E27FC236}">
                <a16:creationId xmlns:a16="http://schemas.microsoft.com/office/drawing/2014/main" id="{2BD6DA41-9F47-53E9-D5E9-F4036D457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65F70C-6A66-DDE0-D2A8-F92FF1A38EAE}"/>
              </a:ext>
            </a:extLst>
          </p:cNvPr>
          <p:cNvSpPr txBox="1"/>
          <p:nvPr/>
        </p:nvSpPr>
        <p:spPr>
          <a:xfrm>
            <a:off x="2545245" y="6492508"/>
            <a:ext cx="710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/>
        </p:nvSpPr>
        <p:spPr>
          <a:xfrm rot="5400000">
            <a:off x="2669843" y="-498834"/>
            <a:ext cx="2515985" cy="7855668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722" y="2440705"/>
            <a:ext cx="6095427" cy="201442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</p:spTree>
    <p:extLst>
      <p:ext uri="{BB962C8B-B14F-4D97-AF65-F5344CB8AC3E}">
        <p14:creationId xmlns:p14="http://schemas.microsoft.com/office/powerpoint/2010/main" val="2964025427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vider_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5ED90D-6C8E-5A26-5BA4-A48D3A7280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0" name="Round Same Side Corner Rectangle 9">
            <a:extLst>
              <a:ext uri="{FF2B5EF4-FFF2-40B4-BE49-F238E27FC236}">
                <a16:creationId xmlns:a16="http://schemas.microsoft.com/office/drawing/2014/main" id="{723052BD-B57F-C190-004E-73909C3D1FD1}"/>
              </a:ext>
            </a:extLst>
          </p:cNvPr>
          <p:cNvSpPr/>
          <p:nvPr/>
        </p:nvSpPr>
        <p:spPr>
          <a:xfrm rot="5400000">
            <a:off x="2669843" y="-498834"/>
            <a:ext cx="2515985" cy="7855668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A55E93-3E51-520A-F059-42BD8E66B9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722" y="2440705"/>
            <a:ext cx="6095427" cy="201442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31D2A2-DED9-E6B1-62E1-19E845311AF1}"/>
              </a:ext>
            </a:extLst>
          </p:cNvPr>
          <p:cNvSpPr txBox="1"/>
          <p:nvPr/>
        </p:nvSpPr>
        <p:spPr>
          <a:xfrm>
            <a:off x="2545245" y="6492508"/>
            <a:ext cx="710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</p:spTree>
    <p:extLst>
      <p:ext uri="{BB962C8B-B14F-4D97-AF65-F5344CB8AC3E}">
        <p14:creationId xmlns:p14="http://schemas.microsoft.com/office/powerpoint/2010/main" val="2560625688"/>
      </p:ext>
    </p:extLst>
  </p:cSld>
  <p:clrMapOvr>
    <a:masterClrMapping/>
  </p:clrMapOvr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vider_Pap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2546AE0-CCD5-227B-9240-C20A8A0DD2E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27DBD9C8-36F7-A8D7-51A5-8D246AF98D68}"/>
              </a:ext>
            </a:extLst>
          </p:cNvPr>
          <p:cNvSpPr/>
          <p:nvPr/>
        </p:nvSpPr>
        <p:spPr>
          <a:xfrm rot="5400000">
            <a:off x="2669843" y="-498834"/>
            <a:ext cx="2515985" cy="7855668"/>
          </a:xfrm>
          <a:prstGeom prst="round2SameRect">
            <a:avLst>
              <a:gd name="adj1" fmla="val 48864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28C79-5D92-FBE8-7BD3-96C37C3264E7}"/>
              </a:ext>
            </a:extLst>
          </p:cNvPr>
          <p:cNvSpPr txBox="1"/>
          <p:nvPr/>
        </p:nvSpPr>
        <p:spPr>
          <a:xfrm>
            <a:off x="182880" y="6583682"/>
            <a:ext cx="62087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>
                <a:solidFill>
                  <a:schemeClr val="bg2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CCE73-A775-479D-8F65-DC05FABB46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2722" y="2440705"/>
            <a:ext cx="6095427" cy="2014424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Divider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8E79E-9191-AD36-9998-8F09266F57A1}"/>
              </a:ext>
            </a:extLst>
          </p:cNvPr>
          <p:cNvSpPr txBox="1"/>
          <p:nvPr/>
        </p:nvSpPr>
        <p:spPr>
          <a:xfrm>
            <a:off x="2545245" y="6492508"/>
            <a:ext cx="710151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solidFill>
                  <a:schemeClr val="tx1"/>
                </a:solidFill>
                <a:effectLst/>
              </a:rPr>
              <a:t>© Black &amp; Veatch Corporation, 2023. All Rights Reserved. The Black &amp; Veatch name and logo are registered trademarks of Black &amp; Veatch Corporation.</a:t>
            </a:r>
          </a:p>
        </p:txBody>
      </p:sp>
    </p:spTree>
    <p:extLst>
      <p:ext uri="{BB962C8B-B14F-4D97-AF65-F5344CB8AC3E}">
        <p14:creationId xmlns:p14="http://schemas.microsoft.com/office/powerpoint/2010/main" val="949820809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Safety - External Audienc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75EBAE-E83E-8CAF-9D05-52265B2687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120754-4DEA-2644-83F9-1CC7ACD93EB3}"/>
              </a:ext>
            </a:extLst>
          </p:cNvPr>
          <p:cNvSpPr/>
          <p:nvPr/>
        </p:nvSpPr>
        <p:spPr>
          <a:xfrm>
            <a:off x="8768080" y="0"/>
            <a:ext cx="3423920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C90999B8-AFE4-0C46-A7FC-B781D3BC12E4}"/>
              </a:ext>
            </a:extLst>
          </p:cNvPr>
          <p:cNvSpPr txBox="1">
            <a:spLocks/>
          </p:cNvSpPr>
          <p:nvPr/>
        </p:nvSpPr>
        <p:spPr>
          <a:xfrm>
            <a:off x="8881562" y="3711800"/>
            <a:ext cx="3209044" cy="141269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l" rtl="0" eaLnBrk="1" fontAlgn="base" hangingPunct="1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sz="2400" b="1" i="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39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2pPr>
            <a:lvl3pPr marL="1218987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3pPr>
            <a:lvl4pPr marL="1673991" indent="-302631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4pPr>
            <a:lvl5pPr marL="213111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5pPr>
            <a:lvl6pPr marL="274060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6pPr>
            <a:lvl7pPr marL="3350098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7pPr>
            <a:lvl8pPr marL="3959591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8pPr>
            <a:lvl9pPr marL="4569084" indent="-304747" algn="l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5596"/>
              </a:buClr>
              <a:buChar char="•"/>
              <a:defRPr sz="32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en-US" sz="1800" b="0" kern="0">
                <a:solidFill>
                  <a:schemeClr val="bg1"/>
                </a:solidFill>
              </a:rPr>
              <a:t>When We Continue to </a:t>
            </a:r>
            <a:br>
              <a:rPr lang="en-US" sz="1600" b="0" kern="0">
                <a:solidFill>
                  <a:schemeClr val="bg1"/>
                </a:solidFill>
              </a:rPr>
            </a:br>
            <a:r>
              <a:rPr lang="en-US" sz="32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Thin</a:t>
            </a:r>
            <a:r>
              <a:rPr lang="en-US" sz="32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 </a:t>
            </a:r>
            <a:r>
              <a:rPr lang="en-US" sz="28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2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Pla</a:t>
            </a:r>
            <a:r>
              <a:rPr lang="en-US" sz="32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 </a:t>
            </a:r>
            <a:r>
              <a:rPr lang="en-US" sz="28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•</a:t>
            </a:r>
            <a:r>
              <a:rPr lang="en-US" sz="3200" b="1" i="0" kern="0" spc="-3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Act </a:t>
            </a:r>
            <a:br>
              <a:rPr lang="en-US" sz="1600" b="0" kern="0">
                <a:solidFill>
                  <a:schemeClr val="bg1"/>
                </a:solidFill>
              </a:rPr>
            </a:br>
            <a:endParaRPr lang="en-US" sz="1600" b="0" kern="0">
              <a:solidFill>
                <a:schemeClr val="bg1"/>
              </a:solidFill>
            </a:endParaRPr>
          </a:p>
          <a:p>
            <a:pPr algn="ctr" defTabSz="914400">
              <a:lnSpc>
                <a:spcPct val="90000"/>
              </a:lnSpc>
            </a:pPr>
            <a:r>
              <a:rPr lang="en-US" sz="1800" b="0" kern="0">
                <a:solidFill>
                  <a:schemeClr val="bg1"/>
                </a:solidFill>
              </a:rPr>
              <a:t>We Will Achieve</a:t>
            </a:r>
            <a:br>
              <a:rPr lang="en-US" sz="1800" b="0" kern="0">
                <a:solidFill>
                  <a:schemeClr val="bg1"/>
                </a:solidFill>
              </a:rPr>
            </a:br>
            <a:r>
              <a:rPr lang="en-US" sz="1800" b="0" kern="0">
                <a:solidFill>
                  <a:schemeClr val="bg1"/>
                </a:solidFill>
              </a:rPr>
              <a:t>Zero Injuries Today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B93AD83-8E1E-8740-BDF5-FAC7D43F0AE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026" y="1091204"/>
            <a:ext cx="2479295" cy="24786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08B062-5C4E-B314-A834-0B448EA464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4320" y="6356352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153212-F659-1082-EC0E-4928587D8BF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728" y="6214401"/>
            <a:ext cx="1812573" cy="68877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59D3EAF-B6E3-9F2A-B1BF-3736B776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7"/>
            <a:ext cx="7945464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F9D834-950D-83A7-7D7C-BE0F8A80D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04902"/>
            <a:ext cx="7945464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9801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ASPiRE_Internal Audienc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47C059-1F33-5C15-6BCB-A682401776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8A7024-5D35-7E5F-02C1-08220EFC6B20}"/>
              </a:ext>
            </a:extLst>
          </p:cNvPr>
          <p:cNvSpPr/>
          <p:nvPr/>
        </p:nvSpPr>
        <p:spPr>
          <a:xfrm>
            <a:off x="0" y="0"/>
            <a:ext cx="208344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0733002C-E312-1B4C-9E4C-FCA0D3F76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07" t="34812" r="10260" b="34513"/>
          <a:stretch/>
        </p:blipFill>
        <p:spPr>
          <a:xfrm rot="16200000">
            <a:off x="-2110961" y="2854940"/>
            <a:ext cx="6236473" cy="1148122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D970D27-D810-61D6-CA2E-53F3EDBD61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4320" y="6356352"/>
            <a:ext cx="386286" cy="36512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349F4B-65F3-1515-D4F7-514BAB51EA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215" y="6214401"/>
            <a:ext cx="1812573" cy="688778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65D0A4A-67EA-2DB3-4AC7-3D905AE8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753" y="365127"/>
            <a:ext cx="9309487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512EFEB-E398-91E1-42FF-292444E6F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2753" y="1104902"/>
            <a:ext cx="9309487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4381783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FF990F2-95A5-933F-FDD8-AE7A97BBB0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6297A3-4390-8539-204C-AD569B9BD8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215" y="6214401"/>
            <a:ext cx="1812573" cy="688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FFED11-C0C2-C4DF-F571-A08B8A1315C8}"/>
              </a:ext>
            </a:extLst>
          </p:cNvPr>
          <p:cNvSpPr/>
          <p:nvPr/>
        </p:nvSpPr>
        <p:spPr>
          <a:xfrm>
            <a:off x="0" y="0"/>
            <a:ext cx="5231757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245A6290-5236-1E48-AFB3-0EAB62D361B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231757" y="0"/>
            <a:ext cx="6960244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12FDF36-EC20-B9A5-9721-AEE518BF32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704320" y="6356352"/>
            <a:ext cx="386286" cy="365125"/>
          </a:xfrm>
          <a:prstGeom prst="rect">
            <a:avLst/>
          </a:prstGeom>
        </p:spPr>
        <p:txBody>
          <a:bodyPr lIns="0" tIns="0" rIns="0" bIns="0"/>
          <a:lstStyle/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821B8-B5FF-9992-4394-0AB751947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960" y="2573749"/>
            <a:ext cx="4618495" cy="12088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9194565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08F78D-3155-A1DB-B266-BFA0276567AE}"/>
              </a:ext>
            </a:extLst>
          </p:cNvPr>
          <p:cNvSpPr/>
          <p:nvPr/>
        </p:nvSpPr>
        <p:spPr>
          <a:xfrm>
            <a:off x="0" y="0"/>
            <a:ext cx="6100509" cy="63563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>
              <a:solidFill>
                <a:schemeClr val="accent1"/>
              </a:solidFill>
            </a:endParaRP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51B2395-25C9-337A-6695-5829838704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C93008-1AF4-649B-07DF-34A7B17B9F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6215" y="6214401"/>
            <a:ext cx="1812573" cy="688778"/>
          </a:xfrm>
          <a:prstGeom prst="rect">
            <a:avLst/>
          </a:prstGeom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5993CFC3-445E-1544-B793-62D97ECB90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508" y="0"/>
            <a:ext cx="6091492" cy="6356350"/>
          </a:xfrm>
          <a:prstGeom prst="rect">
            <a:avLst/>
          </a:prstGeom>
          <a:effectLst/>
        </p:spPr>
        <p:txBody>
          <a:bodyPr anchor="ctr"/>
          <a:lstStyle>
            <a:lvl1pPr marL="0" indent="0" algn="ctr">
              <a:buNone/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7E82448-8CF8-0F2D-945D-8962FFB7774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704320" y="6356352"/>
            <a:ext cx="386286" cy="365125"/>
          </a:xfrm>
          <a:prstGeom prst="rect">
            <a:avLst/>
          </a:prstGeom>
        </p:spPr>
        <p:txBody>
          <a:bodyPr lIns="0" tIns="0" rIns="0" bIns="0"/>
          <a:lstStyle/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1D749B-3E0E-D318-AED2-1B2598B0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62" y="365125"/>
            <a:ext cx="5548393" cy="9588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93D9B-A994-23AF-6D8E-3F2E88DFB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462" y="1503338"/>
            <a:ext cx="5548393" cy="4673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1780856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Discussion">
    <p:bg bwMode="black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9090AB-C5EA-7471-EEB4-42D496B666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BD31C-F1EB-0B47-933D-D8610EB7450B}"/>
              </a:ext>
            </a:extLst>
          </p:cNvPr>
          <p:cNvSpPr txBox="1"/>
          <p:nvPr/>
        </p:nvSpPr>
        <p:spPr>
          <a:xfrm>
            <a:off x="868771" y="2051613"/>
            <a:ext cx="8610984" cy="2754774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en-US"/>
            </a:defPPr>
            <a:lvl1pPr>
              <a:lnSpc>
                <a:spcPct val="80000"/>
              </a:lnSpc>
              <a:defRPr sz="9600" b="1">
                <a:solidFill>
                  <a:schemeClr val="tx2"/>
                </a:solidFill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sz="8000" b="0">
                <a:solidFill>
                  <a:schemeClr val="bg1"/>
                </a:solidFill>
                <a:latin typeface="+mj-lt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420328426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ontact Us">
    <p:bg bwMode="black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3B6BCC9F-9C87-848F-DF5B-A2BA6010E07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F28D918-4B7C-A94F-987D-8C7117783F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1014" y="2294766"/>
            <a:ext cx="7596300" cy="185988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3600" b="0">
                <a:solidFill>
                  <a:schemeClr val="bg1"/>
                </a:solidFill>
                <a:latin typeface="+mj-lt"/>
              </a:defRPr>
            </a:lvl1pPr>
            <a:lvl2pPr marL="609494" indent="0">
              <a:buNone/>
              <a:defRPr sz="2000"/>
            </a:lvl2pPr>
            <a:lvl3pPr marL="1218986" indent="0">
              <a:buNone/>
              <a:defRPr sz="2000"/>
            </a:lvl3pPr>
            <a:lvl4pPr marL="1828479" indent="0">
              <a:buNone/>
              <a:defRPr sz="2000"/>
            </a:lvl4pPr>
            <a:lvl5pPr marL="2437973" indent="0">
              <a:buNone/>
              <a:defRPr sz="2000"/>
            </a:lvl5pPr>
          </a:lstStyle>
          <a:p>
            <a:pPr lvl="0"/>
            <a:r>
              <a:rPr lang="en-US"/>
              <a:t>Click to Add Contact Info</a:t>
            </a:r>
          </a:p>
        </p:txBody>
      </p:sp>
    </p:spTree>
    <p:extLst>
      <p:ext uri="{BB962C8B-B14F-4D97-AF65-F5344CB8AC3E}">
        <p14:creationId xmlns:p14="http://schemas.microsoft.com/office/powerpoint/2010/main" val="1460158208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Pavil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sky, outdoor, building, dome&#10;&#10;Description automatically generated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742"/>
            <a:ext cx="12192001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1" y="-1"/>
            <a:ext cx="12192000" cy="6865947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CF68CA-3FC0-486D-2149-C1982AD14F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1942"/>
            <a:ext cx="12191999" cy="6845324"/>
          </a:xfrm>
          <a:prstGeom prst="rect">
            <a:avLst/>
          </a:prstGeom>
        </p:spPr>
      </p:pic>
      <p:sp>
        <p:nvSpPr>
          <p:cNvPr id="28" name="Round Same Side Corner Rectangle 27">
            <a:extLst>
              <a:ext uri="{FF2B5EF4-FFF2-40B4-BE49-F238E27FC236}">
                <a16:creationId xmlns:a16="http://schemas.microsoft.com/office/drawing/2014/main" id="{FFF8618E-54CF-855E-BC5A-F3CA67EDFA86}"/>
              </a:ext>
            </a:extLst>
          </p:cNvPr>
          <p:cNvSpPr/>
          <p:nvPr/>
        </p:nvSpPr>
        <p:spPr>
          <a:xfrm rot="5400000">
            <a:off x="2523254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5FA06E3-BEBC-4B42-C7B3-3F521278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" name="Text Placeholder 1">
            <a:extLst>
              <a:ext uri="{FF2B5EF4-FFF2-40B4-BE49-F238E27FC236}">
                <a16:creationId xmlns:a16="http://schemas.microsoft.com/office/drawing/2014/main" id="{E7255296-4931-5C45-FF3B-5C3394B1EE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40" name="Text Placeholder2">
            <a:extLst>
              <a:ext uri="{FF2B5EF4-FFF2-40B4-BE49-F238E27FC236}">
                <a16:creationId xmlns:a16="http://schemas.microsoft.com/office/drawing/2014/main" id="{C1F87FB3-D0A1-7FB5-D50D-A59FD92414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58312716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VTitle_Fil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9187B4-D98A-8C1A-7969-41D6738E6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3D231B-E389-F937-14D1-274336C21CF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43A3A0-4A08-5210-7454-4F1BB7C25199}"/>
                </a:ext>
              </a:extLst>
            </p:cNvPr>
            <p:cNvSpPr/>
            <p:nvPr userDrawn="1"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C1E8BC-E636-DA0E-AFC3-0F2525DEE4EE}"/>
                </a:ext>
              </a:extLst>
            </p:cNvPr>
            <p:cNvSpPr/>
            <p:nvPr userDrawn="1"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56" y="12837"/>
            <a:ext cx="12192000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 userDrawn="1"/>
        </p:nvSpPr>
        <p:spPr>
          <a:xfrm rot="5400000">
            <a:off x="2522929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6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000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4000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4000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4000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40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6" y="3896217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987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987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900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6569374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H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C1CE63B0-2BF7-9AD5-CA88-41F05D145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"/>
          <a:stretch/>
        </p:blipFill>
        <p:spPr>
          <a:xfrm>
            <a:off x="-22536" y="-1"/>
            <a:ext cx="12214535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CC409F-ECB5-1607-FB3C-C56CD774E834}"/>
              </a:ext>
            </a:extLst>
          </p:cNvPr>
          <p:cNvGrpSpPr/>
          <p:nvPr/>
        </p:nvGrpSpPr>
        <p:grpSpPr>
          <a:xfrm>
            <a:off x="-11267" y="-2"/>
            <a:ext cx="12203267" cy="6858001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518782-04EC-6E9E-0A17-E9BDCDD803ED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C69A1D-9503-546D-5F2C-7D66D7D997C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95" y="-3131"/>
            <a:ext cx="12196394" cy="6858001"/>
          </a:xfrm>
          <a:prstGeom prst="rect">
            <a:avLst/>
          </a:prstGeom>
        </p:spPr>
      </p:pic>
      <p:sp>
        <p:nvSpPr>
          <p:cNvPr id="16" name="Round Same Side Corner Rectangle 15">
            <a:extLst>
              <a:ext uri="{FF2B5EF4-FFF2-40B4-BE49-F238E27FC236}">
                <a16:creationId xmlns:a16="http://schemas.microsoft.com/office/drawing/2014/main" id="{0F10E1A3-32C9-6F1F-14DC-70223C3D07FD}"/>
              </a:ext>
            </a:extLst>
          </p:cNvPr>
          <p:cNvSpPr/>
          <p:nvPr/>
        </p:nvSpPr>
        <p:spPr>
          <a:xfrm rot="5400000">
            <a:off x="2510066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BD4A8B9-21FE-CF57-D560-81EF46639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1">
            <a:extLst>
              <a:ext uri="{FF2B5EF4-FFF2-40B4-BE49-F238E27FC236}">
                <a16:creationId xmlns:a16="http://schemas.microsoft.com/office/drawing/2014/main" id="{42945619-ADDD-7859-3163-5874968331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4" name="Text Placeholder2">
            <a:extLst>
              <a:ext uri="{FF2B5EF4-FFF2-40B4-BE49-F238E27FC236}">
                <a16:creationId xmlns:a16="http://schemas.microsoft.com/office/drawing/2014/main" id="{4E4CDC05-9A1E-EB88-99CA-A84F396407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203001215"/>
      </p:ext>
    </p:extLst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2D8199D-638B-F0E9-51C3-A2C20D8CCE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207"/>
            <a:ext cx="12192000" cy="685820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1" y="12676"/>
            <a:ext cx="12189518" cy="6845324"/>
          </a:xfrm>
          <a:prstGeom prst="rect">
            <a:avLst/>
          </a:prstGeom>
        </p:spPr>
      </p:pic>
      <p:sp>
        <p:nvSpPr>
          <p:cNvPr id="14" name="Round Same Side Corner Rectangle 13">
            <a:extLst>
              <a:ext uri="{FF2B5EF4-FFF2-40B4-BE49-F238E27FC236}">
                <a16:creationId xmlns:a16="http://schemas.microsoft.com/office/drawing/2014/main" id="{1606881A-5246-F885-C525-31F8DFBB13B1}"/>
              </a:ext>
            </a:extLst>
          </p:cNvPr>
          <p:cNvSpPr/>
          <p:nvPr/>
        </p:nvSpPr>
        <p:spPr>
          <a:xfrm rot="5400000">
            <a:off x="2518858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A1806F-CEA4-BC92-799B-A1745260F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B18B55C8-C756-B857-3376-95D8E328B9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2" name="Text Placeholder2">
            <a:extLst>
              <a:ext uri="{FF2B5EF4-FFF2-40B4-BE49-F238E27FC236}">
                <a16:creationId xmlns:a16="http://schemas.microsoft.com/office/drawing/2014/main" id="{1D660C14-A3DD-FF43-0219-2BC3457E5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113190541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Renew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-5634" y="0"/>
            <a:ext cx="12197634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13" y="14182"/>
            <a:ext cx="12192001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18858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1786432347"/>
      </p:ext>
    </p:extLst>
  </p:cSld>
  <p:clrMapOvr>
    <a:masterClrMapping/>
  </p:clrMapOvr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Bree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light, traffic, outdoor, green&#10;&#10;Description automatically generated">
            <a:extLst>
              <a:ext uri="{FF2B5EF4-FFF2-40B4-BE49-F238E27FC236}">
                <a16:creationId xmlns:a16="http://schemas.microsoft.com/office/drawing/2014/main" id="{E511205F-6CC7-A63B-D651-E2FD86C519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2002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898A5E0-A0ED-4EA2-C439-35B917DFFA6A}"/>
              </a:ext>
            </a:extLst>
          </p:cNvPr>
          <p:cNvGrpSpPr/>
          <p:nvPr/>
        </p:nvGrpSpPr>
        <p:grpSpPr>
          <a:xfrm>
            <a:off x="-2" y="0"/>
            <a:ext cx="12192000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73242B1-7733-0898-50A2-7047A9231523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1C67B08-99DD-2759-5231-D0E0BBFAD261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4" y="3950"/>
            <a:ext cx="12203264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1601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1991284641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Tower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ylon, outdoor object, tower&#10;&#10;Description automatically generated">
            <a:extLst>
              <a:ext uri="{FF2B5EF4-FFF2-40B4-BE49-F238E27FC236}">
                <a16:creationId xmlns:a16="http://schemas.microsoft.com/office/drawing/2014/main" id="{ACED47ED-9221-86A8-46FF-732A14E8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92000" cy="685800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EC3B484-67D1-6FD0-125B-00D1C34584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7" y="10912"/>
            <a:ext cx="12182764" cy="6845324"/>
          </a:xfrm>
          <a:prstGeom prst="rect">
            <a:avLst/>
          </a:prstGeom>
        </p:spPr>
      </p:pic>
      <p:sp>
        <p:nvSpPr>
          <p:cNvPr id="22" name="Round Same Side Corner Rectangle 21">
            <a:extLst>
              <a:ext uri="{FF2B5EF4-FFF2-40B4-BE49-F238E27FC236}">
                <a16:creationId xmlns:a16="http://schemas.microsoft.com/office/drawing/2014/main" id="{24EF5048-5FA5-7833-CF0B-4225B4897BBE}"/>
              </a:ext>
            </a:extLst>
          </p:cNvPr>
          <p:cNvSpPr/>
          <p:nvPr/>
        </p:nvSpPr>
        <p:spPr>
          <a:xfrm rot="5400000">
            <a:off x="2525175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A7985C-55D5-89B5-608E-F04E01A31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91464050-2A57-4D69-BBA6-F49930C6F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6" name="Text Placeholder2">
            <a:extLst>
              <a:ext uri="{FF2B5EF4-FFF2-40B4-BE49-F238E27FC236}">
                <a16:creationId xmlns:a16="http://schemas.microsoft.com/office/drawing/2014/main" id="{6066817E-493C-BBC7-293C-1DA9FB9758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730638016"/>
      </p:ext>
    </p:extLst>
  </p:cSld>
  <p:clrMapOvr>
    <a:masterClrMapping/>
  </p:clrMapOvr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Charge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F486B4A2-E16A-BDAD-B29A-902EE2AEF6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E999FF-AFA9-518E-FC46-870F5AD04BC0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6961"/>
            <a:chExt cx="12192000" cy="68440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22965F-9F67-2A6D-2D6B-E18654787FEE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B7F618-46B9-C592-758A-02AEEBD16D76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96" y="8088"/>
            <a:ext cx="12215532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/>
        </p:nvSpPr>
        <p:spPr>
          <a:xfrm rot="5400000">
            <a:off x="2515940" y="-1023865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478991631"/>
      </p:ext>
    </p:extLst>
  </p:cSld>
  <p:clrMapOvr>
    <a:masterClrMapping/>
  </p:clrMapOvr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Charged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w of wind turbines&#10;&#10;Description automatically generated with low confidence">
            <a:extLst>
              <a:ext uri="{FF2B5EF4-FFF2-40B4-BE49-F238E27FC236}">
                <a16:creationId xmlns:a16="http://schemas.microsoft.com/office/drawing/2014/main" id="{18A5A85A-A1DE-1415-9D20-0DF375A1D6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5103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DADEC60-EF1C-FCE5-DC81-9C11675876BE}"/>
              </a:ext>
            </a:extLst>
          </p:cNvPr>
          <p:cNvGrpSpPr/>
          <p:nvPr/>
        </p:nvGrpSpPr>
        <p:grpSpPr>
          <a:xfrm>
            <a:off x="1" y="6962"/>
            <a:ext cx="12192000" cy="6844078"/>
            <a:chOff x="0" y="6961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47" y="7110"/>
            <a:ext cx="12158196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58C7BBD1-4AA7-62A8-9F44-67259913D90B}"/>
              </a:ext>
            </a:extLst>
          </p:cNvPr>
          <p:cNvSpPr/>
          <p:nvPr/>
        </p:nvSpPr>
        <p:spPr>
          <a:xfrm rot="5400000">
            <a:off x="252293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EA265EB-A9A7-A98F-C875-EC51C3E77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89465A99-D63C-BA70-E3F8-D33C38F14B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92369901-0FBD-A4C0-66FB-DF5B56CE42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843360593"/>
      </p:ext>
    </p:extLst>
  </p:cSld>
  <p:clrMapOvr>
    <a:masterClrMapping/>
  </p:clrMapOvr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Fil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9187B4-D98A-8C1A-7969-41D6738E63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"/>
            <a:ext cx="12191999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3D231B-E389-F937-14D1-274336C21CF8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6961"/>
            <a:chExt cx="12192000" cy="68440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43A3A0-4A08-5210-7454-4F1BB7C25199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8000">
                  <a:schemeClr val="accent1">
                    <a:lumMod val="0"/>
                    <a:lumOff val="100000"/>
                    <a:alpha val="0"/>
                  </a:schemeClr>
                </a:gs>
                <a:gs pos="92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8C1E8BC-E636-DA0E-AFC3-0F2525DEE4EE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755" y="12837"/>
            <a:ext cx="12192000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2293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499588213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Mixed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grass, city&#10;&#10;Description automatically generated">
            <a:extLst>
              <a:ext uri="{FF2B5EF4-FFF2-40B4-BE49-F238E27FC236}">
                <a16:creationId xmlns:a16="http://schemas.microsoft.com/office/drawing/2014/main" id="{82EA3028-EF41-3547-67C8-44E4911021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2"/>
            <a:ext cx="12191999" cy="686192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9CBA352-05B1-9B02-C177-13A402CDA2BD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26403" y="13922"/>
            <a:chExt cx="12192000" cy="684407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73E1ED4-19C0-E6B2-2E54-8547F784F1A4}"/>
                </a:ext>
              </a:extLst>
            </p:cNvPr>
            <p:cNvSpPr/>
            <p:nvPr/>
          </p:nvSpPr>
          <p:spPr>
            <a:xfrm rot="10800000">
              <a:off x="26403" y="13922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AB7B2C-5905-2C67-A36B-E979C776375E}"/>
                </a:ext>
              </a:extLst>
            </p:cNvPr>
            <p:cNvSpPr/>
            <p:nvPr/>
          </p:nvSpPr>
          <p:spPr>
            <a:xfrm>
              <a:off x="26403" y="5657850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2">
                    <a:alpha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9" y="10041"/>
            <a:ext cx="12187489" cy="6845324"/>
          </a:xfrm>
          <a:prstGeom prst="rect">
            <a:avLst/>
          </a:prstGeom>
        </p:spPr>
      </p:pic>
      <p:sp>
        <p:nvSpPr>
          <p:cNvPr id="15" name="Round Same Side Corner Rectangle 14">
            <a:extLst>
              <a:ext uri="{FF2B5EF4-FFF2-40B4-BE49-F238E27FC236}">
                <a16:creationId xmlns:a16="http://schemas.microsoft.com/office/drawing/2014/main" id="{85D3AF25-9AF5-40A0-498C-54828F91141D}"/>
              </a:ext>
            </a:extLst>
          </p:cNvPr>
          <p:cNvSpPr/>
          <p:nvPr/>
        </p:nvSpPr>
        <p:spPr>
          <a:xfrm rot="5400000">
            <a:off x="252293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38C9933-3062-2B1A-6C45-FEFC0A5E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05E62CD3-BA64-AF99-C16E-6ECDEBBE7C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tx2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23" name="Text Placeholder2">
            <a:extLst>
              <a:ext uri="{FF2B5EF4-FFF2-40B4-BE49-F238E27FC236}">
                <a16:creationId xmlns:a16="http://schemas.microsoft.com/office/drawing/2014/main" id="{FFF82F7A-370B-A3AF-E071-ABF2A431D44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3318782338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VTitle_Cons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een&#10;&#10;Description automatically generated">
            <a:extLst>
              <a:ext uri="{FF2B5EF4-FFF2-40B4-BE49-F238E27FC236}">
                <a16:creationId xmlns:a16="http://schemas.microsoft.com/office/drawing/2014/main" id="{87F1E7A9-B51D-E313-227A-725BDC4408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2"/>
          <a:stretch/>
        </p:blipFill>
        <p:spPr>
          <a:xfrm>
            <a:off x="1" y="1"/>
            <a:ext cx="12203267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02A7F84-C51F-D984-D98E-6CACD521027D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6961"/>
            <a:chExt cx="12192000" cy="68440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ADE1F3B-7CAD-7CD6-E227-4F458217F249}"/>
                </a:ext>
              </a:extLst>
            </p:cNvPr>
            <p:cNvSpPr/>
            <p:nvPr/>
          </p:nvSpPr>
          <p:spPr>
            <a:xfrm rot="10800000">
              <a:off x="0" y="6961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48AA0C8-42E1-4D58-C83B-18E7524D1F74}"/>
                </a:ext>
              </a:extLst>
            </p:cNvPr>
            <p:cNvSpPr/>
            <p:nvPr/>
          </p:nvSpPr>
          <p:spPr>
            <a:xfrm>
              <a:off x="0" y="5650889"/>
              <a:ext cx="12192000" cy="1200150"/>
            </a:xfrm>
            <a:prstGeom prst="rect">
              <a:avLst/>
            </a:prstGeom>
            <a:gradFill>
              <a:gsLst>
                <a:gs pos="6000">
                  <a:schemeClr val="accent1">
                    <a:lumMod val="0"/>
                    <a:lumOff val="100000"/>
                    <a:alpha val="0"/>
                  </a:schemeClr>
                </a:gs>
                <a:gs pos="89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A6DA09E-FC11-954B-9994-ECF7126CCE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68" y="-1646"/>
            <a:ext cx="12180733" cy="6845324"/>
          </a:xfrm>
          <a:prstGeom prst="rect">
            <a:avLst/>
          </a:prstGeom>
        </p:spPr>
      </p:pic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93D02C57-0DDF-E4EC-A59F-4B1DD814FA09}"/>
              </a:ext>
            </a:extLst>
          </p:cNvPr>
          <p:cNvSpPr/>
          <p:nvPr/>
        </p:nvSpPr>
        <p:spPr>
          <a:xfrm rot="5400000">
            <a:off x="2522930" y="-1028483"/>
            <a:ext cx="2768349" cy="78186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41BEF65-2920-6A22-5386-91ED0775F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7" y="1555495"/>
            <a:ext cx="6095427" cy="1712119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DBA85A0-1C46-0CC4-4027-DA5170DE59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657" y="3366152"/>
            <a:ext cx="6095427" cy="43152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1999" b="0" cap="none" baseline="0">
                <a:solidFill>
                  <a:schemeClr val="bg1"/>
                </a:solidFill>
                <a:latin typeface="+mn-lt"/>
              </a:defRPr>
            </a:lvl1pPr>
            <a:lvl2pPr algn="l">
              <a:buFontTx/>
              <a:buNone/>
              <a:defRPr sz="3999" b="1">
                <a:solidFill>
                  <a:schemeClr val="accent1"/>
                </a:solidFill>
              </a:defRPr>
            </a:lvl2pPr>
            <a:lvl3pPr algn="l">
              <a:buFontTx/>
              <a:buNone/>
              <a:defRPr sz="3999" b="1">
                <a:solidFill>
                  <a:schemeClr val="accent1"/>
                </a:solidFill>
              </a:defRPr>
            </a:lvl3pPr>
            <a:lvl4pPr algn="l">
              <a:buFontTx/>
              <a:buNone/>
              <a:defRPr sz="3999" b="1">
                <a:solidFill>
                  <a:schemeClr val="accent1"/>
                </a:solidFill>
              </a:defRPr>
            </a:lvl4pPr>
            <a:lvl5pPr algn="l">
              <a:buFontTx/>
              <a:buNone/>
              <a:defRPr sz="3999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add Speaker’s Name</a:t>
            </a:r>
          </a:p>
        </p:txBody>
      </p:sp>
      <p:sp>
        <p:nvSpPr>
          <p:cNvPr id="14" name="Text Placeholder2">
            <a:extLst>
              <a:ext uri="{FF2B5EF4-FFF2-40B4-BE49-F238E27FC236}">
                <a16:creationId xmlns:a16="http://schemas.microsoft.com/office/drawing/2014/main" id="{20E1FB3E-0A05-1DF0-3238-9C77A5BA91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0657" y="3896219"/>
            <a:ext cx="6095427" cy="27622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1218621" rtl="0" eaLnBrk="0" fontAlgn="base" hangingPunct="0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400" b="0" kern="0" cap="none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2pPr>
            <a:lvl3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3pPr>
            <a:lvl4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4pPr>
            <a:lvl5pPr marL="0" indent="0" algn="l" defTabSz="1218621" rtl="0" eaLnBrk="0" fontAlgn="base" hangingPunct="0">
              <a:lnSpc>
                <a:spcPts val="1600"/>
              </a:lnSpc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FontTx/>
              <a:buNone/>
              <a:defRPr lang="en-US" sz="1899" b="1" kern="0" dirty="0" smtClean="0">
                <a:solidFill>
                  <a:srgbClr val="00A2E5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Speaker’s Title</a:t>
            </a:r>
          </a:p>
        </p:txBody>
      </p:sp>
    </p:spTree>
    <p:extLst>
      <p:ext uri="{BB962C8B-B14F-4D97-AF65-F5344CB8AC3E}">
        <p14:creationId xmlns:p14="http://schemas.microsoft.com/office/powerpoint/2010/main" val="275335159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26" Type="http://schemas.openxmlformats.org/officeDocument/2006/relationships/slideLayout" Target="../slideLayouts/slideLayout83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5" Type="http://schemas.openxmlformats.org/officeDocument/2006/relationships/slideLayout" Target="../slideLayouts/slideLayout82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29" Type="http://schemas.openxmlformats.org/officeDocument/2006/relationships/slideLayout" Target="../slideLayouts/slideLayout86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24" Type="http://schemas.openxmlformats.org/officeDocument/2006/relationships/slideLayout" Target="../slideLayouts/slideLayout81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31" Type="http://schemas.openxmlformats.org/officeDocument/2006/relationships/slideLayout" Target="../slideLayouts/slideLayout88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slideLayout" Target="../slideLayouts/slideLayout79.xml"/><Relationship Id="rId27" Type="http://schemas.openxmlformats.org/officeDocument/2006/relationships/slideLayout" Target="../slideLayouts/slideLayout84.xml"/><Relationship Id="rId30" Type="http://schemas.openxmlformats.org/officeDocument/2006/relationships/slideLayout" Target="../slideLayouts/slideLayout8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39" Type="http://schemas.openxmlformats.org/officeDocument/2006/relationships/slideLayout" Target="../slideLayouts/slideLayout127.xml"/><Relationship Id="rId21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122.xml"/><Relationship Id="rId42" Type="http://schemas.openxmlformats.org/officeDocument/2006/relationships/slideLayout" Target="../slideLayouts/slideLayout130.xml"/><Relationship Id="rId47" Type="http://schemas.openxmlformats.org/officeDocument/2006/relationships/slideLayout" Target="../slideLayouts/slideLayout135.xml"/><Relationship Id="rId50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9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20.xml"/><Relationship Id="rId37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28.xml"/><Relationship Id="rId45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36" Type="http://schemas.openxmlformats.org/officeDocument/2006/relationships/slideLayout" Target="../slideLayouts/slideLayout124.xml"/><Relationship Id="rId4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132.xml"/><Relationship Id="rId52" Type="http://schemas.openxmlformats.org/officeDocument/2006/relationships/theme" Target="../theme/theme4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18.xml"/><Relationship Id="rId35" Type="http://schemas.openxmlformats.org/officeDocument/2006/relationships/slideLayout" Target="../slideLayouts/slideLayout123.xml"/><Relationship Id="rId43" Type="http://schemas.openxmlformats.org/officeDocument/2006/relationships/slideLayout" Target="../slideLayouts/slideLayout131.xml"/><Relationship Id="rId48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96.xml"/><Relationship Id="rId51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33" Type="http://schemas.openxmlformats.org/officeDocument/2006/relationships/slideLayout" Target="../slideLayouts/slideLayout121.xml"/><Relationship Id="rId38" Type="http://schemas.openxmlformats.org/officeDocument/2006/relationships/slideLayout" Target="../slideLayouts/slideLayout126.xml"/><Relationship Id="rId4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08.xml"/><Relationship Id="rId41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18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54.xml"/><Relationship Id="rId21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slideLayout" Target="../slideLayouts/slideLayout168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153.xml"/><Relationship Id="rId16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24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23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61.xml"/><Relationship Id="rId19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Relationship Id="rId22" Type="http://schemas.openxmlformats.org/officeDocument/2006/relationships/slideLayout" Target="../slideLayouts/slideLayout173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1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78.xml"/><Relationship Id="rId16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slideLayout" Target="../slideLayouts/slideLayout1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4459E5-26B0-4665-9D0F-2EAEF359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62640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797FB-E63F-47F4-ACB9-735065939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04900"/>
            <a:ext cx="10962640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BC043-5AAB-4389-A4CF-ED3C36DD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3008" y="6356350"/>
            <a:ext cx="459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84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72" r:id="rId2"/>
    <p:sldLayoutId id="2147483770" r:id="rId3"/>
    <p:sldLayoutId id="2147483781" r:id="rId4"/>
    <p:sldLayoutId id="2147483780" r:id="rId5"/>
    <p:sldLayoutId id="2147483771" r:id="rId6"/>
    <p:sldLayoutId id="2147483777" r:id="rId7"/>
    <p:sldLayoutId id="2147483773" r:id="rId8"/>
    <p:sldLayoutId id="2147483775" r:id="rId9"/>
    <p:sldLayoutId id="2147483774" r:id="rId10"/>
    <p:sldLayoutId id="2147483783" r:id="rId11"/>
    <p:sldLayoutId id="2147483784" r:id="rId12"/>
    <p:sldLayoutId id="2147483776" r:id="rId13"/>
    <p:sldLayoutId id="2147483779" r:id="rId14"/>
    <p:sldLayoutId id="2147483732" r:id="rId15"/>
    <p:sldLayoutId id="2147483735" r:id="rId16"/>
    <p:sldLayoutId id="2147483736" r:id="rId17"/>
    <p:sldLayoutId id="2147483737" r:id="rId18"/>
    <p:sldLayoutId id="2147483739" r:id="rId19"/>
    <p:sldLayoutId id="2147483740" r:id="rId20"/>
    <p:sldLayoutId id="2147483738" r:id="rId21"/>
    <p:sldLayoutId id="2147483756" r:id="rId22"/>
    <p:sldLayoutId id="2147483764" r:id="rId23"/>
    <p:sldLayoutId id="2147483768" r:id="rId24"/>
    <p:sldLayoutId id="2147483769" r:id="rId25"/>
    <p:sldLayoutId id="2147483745" r:id="rId26"/>
    <p:sldLayoutId id="2147483746" r:id="rId27"/>
    <p:sldLayoutId id="2147483750" r:id="rId28"/>
    <p:sldLayoutId id="2147483755" r:id="rId29"/>
    <p:sldLayoutId id="2147483757" r:id="rId30"/>
    <p:sldLayoutId id="2147483759" r:id="rId31"/>
    <p:sldLayoutId id="2147483969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5138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4063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88" indent="-2143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143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1C45185-9259-4A12-B40D-243B73EC7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227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accent5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4459E5-26B0-4665-9D0F-2EAEF359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7"/>
            <a:ext cx="10962640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797FB-E63F-47F4-ACB9-735065939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04902"/>
            <a:ext cx="10962640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BC043-5AAB-4389-A4CF-ED3C36DD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3008" y="6356352"/>
            <a:ext cx="459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3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  <p:sldLayoutId id="2147483829" r:id="rId18"/>
    <p:sldLayoutId id="2147483830" r:id="rId19"/>
    <p:sldLayoutId id="2147483831" r:id="rId20"/>
    <p:sldLayoutId id="2147483832" r:id="rId21"/>
    <p:sldLayoutId id="2147483833" r:id="rId22"/>
    <p:sldLayoutId id="2147483834" r:id="rId23"/>
    <p:sldLayoutId id="2147483835" r:id="rId24"/>
    <p:sldLayoutId id="2147483836" r:id="rId25"/>
    <p:sldLayoutId id="2147483837" r:id="rId26"/>
    <p:sldLayoutId id="2147483838" r:id="rId27"/>
    <p:sldLayoutId id="2147483839" r:id="rId28"/>
    <p:sldLayoutId id="2147483840" r:id="rId29"/>
    <p:sldLayoutId id="2147483841" r:id="rId30"/>
    <p:sldLayoutId id="2147483842" r:id="rId3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5137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54063" indent="-2270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0288" indent="-2143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143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9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9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9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4459E5-26B0-4665-9D0F-2EAEF359F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7"/>
            <a:ext cx="10962640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797FB-E63F-47F4-ACB9-735065939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104902"/>
            <a:ext cx="10962640" cy="50720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BC043-5AAB-4389-A4CF-ED3C36DDA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3008" y="6356352"/>
            <a:ext cx="4592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F6EEA8A-7DD5-4B47-82F9-2617BF385E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  <p:sldLayoutId id="2147483863" r:id="rId20"/>
    <p:sldLayoutId id="2147483864" r:id="rId21"/>
    <p:sldLayoutId id="2147483865" r:id="rId22"/>
    <p:sldLayoutId id="2147483866" r:id="rId23"/>
    <p:sldLayoutId id="2147483867" r:id="rId24"/>
    <p:sldLayoutId id="2147483868" r:id="rId25"/>
    <p:sldLayoutId id="2147483869" r:id="rId26"/>
    <p:sldLayoutId id="2147483870" r:id="rId27"/>
    <p:sldLayoutId id="2147483871" r:id="rId28"/>
    <p:sldLayoutId id="2147483872" r:id="rId29"/>
    <p:sldLayoutId id="2147483873" r:id="rId30"/>
    <p:sldLayoutId id="2147483874" r:id="rId31"/>
    <p:sldLayoutId id="2147483875" r:id="rId32"/>
    <p:sldLayoutId id="2147483876" r:id="rId33"/>
    <p:sldLayoutId id="2147483877" r:id="rId34"/>
    <p:sldLayoutId id="2147483878" r:id="rId35"/>
    <p:sldLayoutId id="2147483879" r:id="rId36"/>
    <p:sldLayoutId id="2147483880" r:id="rId37"/>
    <p:sldLayoutId id="2147483881" r:id="rId38"/>
    <p:sldLayoutId id="2147483882" r:id="rId39"/>
    <p:sldLayoutId id="2147483883" r:id="rId40"/>
    <p:sldLayoutId id="2147483884" r:id="rId41"/>
    <p:sldLayoutId id="2147483885" r:id="rId42"/>
    <p:sldLayoutId id="2147483886" r:id="rId43"/>
    <p:sldLayoutId id="2147483887" r:id="rId44"/>
    <p:sldLayoutId id="2147483888" r:id="rId45"/>
    <p:sldLayoutId id="2147483889" r:id="rId46"/>
    <p:sldLayoutId id="2147483890" r:id="rId47"/>
    <p:sldLayoutId id="2147483891" r:id="rId48"/>
    <p:sldLayoutId id="2147483892" r:id="rId49"/>
    <p:sldLayoutId id="2147483893" r:id="rId50"/>
    <p:sldLayoutId id="2147483894" r:id="rId51"/>
  </p:sldLayoutIdLst>
  <p:hf hdr="0" ft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464998" indent="-226945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753837" indent="-226945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029979" indent="-214249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6923" indent="-214249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56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7" r:id="rId11"/>
    <p:sldLayoutId id="2147483919" r:id="rId12"/>
  </p:sldLayoutIdLst>
  <p:hf sldNum="0" hdr="0" ftr="0" dt="0"/>
  <p:txStyles>
    <p:titleStyle>
      <a:lvl1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0" lang="en-US" sz="3600" b="1" i="0" u="none" strike="noStrike" kern="0" cap="none" spc="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n-ea"/>
          <a:cs typeface="+mn-cs"/>
        </a:defRPr>
      </a:lvl1pPr>
      <a:lvl2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5pPr>
      <a:lvl6pPr marL="609493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6pPr>
      <a:lvl7pPr marL="1218987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7pPr>
      <a:lvl8pPr marL="182848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8pPr>
      <a:lvl9pPr marL="2437973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9pPr>
    </p:titleStyle>
    <p:bodyStyle>
      <a:lvl1pPr marL="306864" indent="-306864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6398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2pPr>
      <a:lvl3pPr marL="1218987" indent="-302631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3pPr>
      <a:lvl4pPr marL="1673991" indent="-302631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4pPr>
      <a:lvl5pPr marL="2131111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5pPr>
      <a:lvl6pPr marL="274060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6pPr>
      <a:lvl7pPr marL="3350098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7pPr>
      <a:lvl8pPr marL="3959591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8pPr>
      <a:lvl9pPr marL="456908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82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</p:sldLayoutIdLst>
  <p:hf hdr="0" ftr="0" dt="0"/>
  <p:txStyles>
    <p:titleStyle>
      <a:lvl1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0" lang="en-US" sz="3600" b="1" i="0" u="none" strike="noStrike" kern="0" cap="none" spc="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n-ea"/>
          <a:cs typeface="+mn-cs"/>
        </a:defRPr>
      </a:lvl1pPr>
      <a:lvl2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5pPr>
      <a:lvl6pPr marL="609493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6pPr>
      <a:lvl7pPr marL="1218987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7pPr>
      <a:lvl8pPr marL="182848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8pPr>
      <a:lvl9pPr marL="2437973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9pPr>
    </p:titleStyle>
    <p:bodyStyle>
      <a:lvl1pPr marL="306864" indent="-306864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6398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2pPr>
      <a:lvl3pPr marL="1218987" indent="-302631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3pPr>
      <a:lvl4pPr marL="1673991" indent="-302631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4pPr>
      <a:lvl5pPr marL="2131111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5pPr>
      <a:lvl6pPr marL="274060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6pPr>
      <a:lvl7pPr marL="3350098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7pPr>
      <a:lvl8pPr marL="3959591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8pPr>
      <a:lvl9pPr marL="456908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 userDrawn="1"/>
        </p:nvGrpSpPr>
        <p:grpSpPr bwMode="auto">
          <a:xfrm>
            <a:off x="1930931" y="1054101"/>
            <a:ext cx="8838720" cy="4232278"/>
            <a:chOff x="469" y="662"/>
            <a:chExt cx="4752" cy="305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" name="Freeform 2"/>
            <p:cNvSpPr>
              <a:spLocks/>
            </p:cNvSpPr>
            <p:nvPr/>
          </p:nvSpPr>
          <p:spPr bwMode="auto">
            <a:xfrm>
              <a:off x="469" y="1508"/>
              <a:ext cx="756" cy="1321"/>
            </a:xfrm>
            <a:custGeom>
              <a:avLst/>
              <a:gdLst/>
              <a:ahLst/>
              <a:cxnLst>
                <a:cxn ang="0">
                  <a:pos x="71" y="0"/>
                </a:cxn>
                <a:cxn ang="0">
                  <a:pos x="409" y="96"/>
                </a:cxn>
                <a:cxn ang="0">
                  <a:pos x="342" y="452"/>
                </a:cxn>
                <a:cxn ang="0">
                  <a:pos x="742" y="1036"/>
                </a:cxn>
                <a:cxn ang="0">
                  <a:pos x="737" y="1093"/>
                </a:cxn>
                <a:cxn ang="0">
                  <a:pos x="756" y="1141"/>
                </a:cxn>
                <a:cxn ang="0">
                  <a:pos x="732" y="1164"/>
                </a:cxn>
                <a:cxn ang="0">
                  <a:pos x="713" y="1216"/>
                </a:cxn>
                <a:cxn ang="0">
                  <a:pos x="690" y="1264"/>
                </a:cxn>
                <a:cxn ang="0">
                  <a:pos x="713" y="1283"/>
                </a:cxn>
                <a:cxn ang="0">
                  <a:pos x="690" y="1321"/>
                </a:cxn>
                <a:cxn ang="0">
                  <a:pos x="461" y="1302"/>
                </a:cxn>
                <a:cxn ang="0">
                  <a:pos x="447" y="1245"/>
                </a:cxn>
                <a:cxn ang="0">
                  <a:pos x="424" y="1178"/>
                </a:cxn>
                <a:cxn ang="0">
                  <a:pos x="385" y="1141"/>
                </a:cxn>
                <a:cxn ang="0">
                  <a:pos x="352" y="1131"/>
                </a:cxn>
                <a:cxn ang="0">
                  <a:pos x="352" y="1116"/>
                </a:cxn>
                <a:cxn ang="0">
                  <a:pos x="319" y="1088"/>
                </a:cxn>
                <a:cxn ang="0">
                  <a:pos x="271" y="1074"/>
                </a:cxn>
                <a:cxn ang="0">
                  <a:pos x="252" y="1036"/>
                </a:cxn>
                <a:cxn ang="0">
                  <a:pos x="219" y="1026"/>
                </a:cxn>
                <a:cxn ang="0">
                  <a:pos x="171" y="983"/>
                </a:cxn>
                <a:cxn ang="0">
                  <a:pos x="191" y="927"/>
                </a:cxn>
                <a:cxn ang="0">
                  <a:pos x="114" y="713"/>
                </a:cxn>
                <a:cxn ang="0">
                  <a:pos x="128" y="713"/>
                </a:cxn>
                <a:cxn ang="0">
                  <a:pos x="128" y="684"/>
                </a:cxn>
                <a:cxn ang="0">
                  <a:pos x="105" y="675"/>
                </a:cxn>
                <a:cxn ang="0">
                  <a:pos x="76" y="570"/>
                </a:cxn>
                <a:cxn ang="0">
                  <a:pos x="90" y="566"/>
                </a:cxn>
                <a:cxn ang="0">
                  <a:pos x="114" y="585"/>
                </a:cxn>
                <a:cxn ang="0">
                  <a:pos x="99" y="547"/>
                </a:cxn>
                <a:cxn ang="0">
                  <a:pos x="157" y="532"/>
                </a:cxn>
                <a:cxn ang="0">
                  <a:pos x="138" y="513"/>
                </a:cxn>
                <a:cxn ang="0">
                  <a:pos x="105" y="518"/>
                </a:cxn>
                <a:cxn ang="0">
                  <a:pos x="85" y="537"/>
                </a:cxn>
                <a:cxn ang="0">
                  <a:pos x="42" y="475"/>
                </a:cxn>
                <a:cxn ang="0">
                  <a:pos x="24" y="428"/>
                </a:cxn>
                <a:cxn ang="0">
                  <a:pos x="19" y="380"/>
                </a:cxn>
                <a:cxn ang="0">
                  <a:pos x="19" y="289"/>
                </a:cxn>
                <a:cxn ang="0">
                  <a:pos x="9" y="266"/>
                </a:cxn>
                <a:cxn ang="0">
                  <a:pos x="0" y="214"/>
                </a:cxn>
                <a:cxn ang="0">
                  <a:pos x="9" y="176"/>
                </a:cxn>
                <a:cxn ang="0">
                  <a:pos x="19" y="138"/>
                </a:cxn>
                <a:cxn ang="0">
                  <a:pos x="38" y="114"/>
                </a:cxn>
                <a:cxn ang="0">
                  <a:pos x="34" y="81"/>
                </a:cxn>
                <a:cxn ang="0">
                  <a:pos x="61" y="62"/>
                </a:cxn>
                <a:cxn ang="0">
                  <a:pos x="71" y="0"/>
                </a:cxn>
              </a:cxnLst>
              <a:rect l="0" t="0" r="r" b="b"/>
              <a:pathLst>
                <a:path w="756" h="1321">
                  <a:moveTo>
                    <a:pt x="71" y="0"/>
                  </a:moveTo>
                  <a:lnTo>
                    <a:pt x="409" y="96"/>
                  </a:lnTo>
                  <a:lnTo>
                    <a:pt x="342" y="452"/>
                  </a:lnTo>
                  <a:lnTo>
                    <a:pt x="742" y="1036"/>
                  </a:lnTo>
                  <a:lnTo>
                    <a:pt x="737" y="1093"/>
                  </a:lnTo>
                  <a:lnTo>
                    <a:pt x="756" y="1141"/>
                  </a:lnTo>
                  <a:lnTo>
                    <a:pt x="732" y="1164"/>
                  </a:lnTo>
                  <a:lnTo>
                    <a:pt x="713" y="1216"/>
                  </a:lnTo>
                  <a:lnTo>
                    <a:pt x="690" y="1264"/>
                  </a:lnTo>
                  <a:lnTo>
                    <a:pt x="713" y="1283"/>
                  </a:lnTo>
                  <a:lnTo>
                    <a:pt x="690" y="1321"/>
                  </a:lnTo>
                  <a:lnTo>
                    <a:pt x="461" y="1302"/>
                  </a:lnTo>
                  <a:lnTo>
                    <a:pt x="447" y="1245"/>
                  </a:lnTo>
                  <a:lnTo>
                    <a:pt x="424" y="1178"/>
                  </a:lnTo>
                  <a:lnTo>
                    <a:pt x="385" y="1141"/>
                  </a:lnTo>
                  <a:lnTo>
                    <a:pt x="352" y="1131"/>
                  </a:lnTo>
                  <a:lnTo>
                    <a:pt x="352" y="1116"/>
                  </a:lnTo>
                  <a:lnTo>
                    <a:pt x="319" y="1088"/>
                  </a:lnTo>
                  <a:lnTo>
                    <a:pt x="271" y="1074"/>
                  </a:lnTo>
                  <a:lnTo>
                    <a:pt x="252" y="1036"/>
                  </a:lnTo>
                  <a:lnTo>
                    <a:pt x="219" y="1026"/>
                  </a:lnTo>
                  <a:lnTo>
                    <a:pt x="171" y="983"/>
                  </a:lnTo>
                  <a:lnTo>
                    <a:pt x="191" y="927"/>
                  </a:lnTo>
                  <a:lnTo>
                    <a:pt x="114" y="713"/>
                  </a:lnTo>
                  <a:lnTo>
                    <a:pt x="128" y="713"/>
                  </a:lnTo>
                  <a:lnTo>
                    <a:pt x="128" y="684"/>
                  </a:lnTo>
                  <a:lnTo>
                    <a:pt x="105" y="675"/>
                  </a:lnTo>
                  <a:lnTo>
                    <a:pt x="76" y="570"/>
                  </a:lnTo>
                  <a:lnTo>
                    <a:pt x="90" y="566"/>
                  </a:lnTo>
                  <a:lnTo>
                    <a:pt x="114" y="585"/>
                  </a:lnTo>
                  <a:lnTo>
                    <a:pt x="99" y="547"/>
                  </a:lnTo>
                  <a:lnTo>
                    <a:pt x="157" y="532"/>
                  </a:lnTo>
                  <a:lnTo>
                    <a:pt x="138" y="513"/>
                  </a:lnTo>
                  <a:lnTo>
                    <a:pt x="105" y="518"/>
                  </a:lnTo>
                  <a:lnTo>
                    <a:pt x="85" y="537"/>
                  </a:lnTo>
                  <a:lnTo>
                    <a:pt x="42" y="475"/>
                  </a:lnTo>
                  <a:lnTo>
                    <a:pt x="24" y="428"/>
                  </a:lnTo>
                  <a:lnTo>
                    <a:pt x="19" y="380"/>
                  </a:lnTo>
                  <a:lnTo>
                    <a:pt x="19" y="289"/>
                  </a:lnTo>
                  <a:lnTo>
                    <a:pt x="9" y="266"/>
                  </a:lnTo>
                  <a:lnTo>
                    <a:pt x="0" y="214"/>
                  </a:lnTo>
                  <a:lnTo>
                    <a:pt x="9" y="176"/>
                  </a:lnTo>
                  <a:lnTo>
                    <a:pt x="19" y="138"/>
                  </a:lnTo>
                  <a:lnTo>
                    <a:pt x="38" y="114"/>
                  </a:lnTo>
                  <a:lnTo>
                    <a:pt x="34" y="81"/>
                  </a:lnTo>
                  <a:lnTo>
                    <a:pt x="61" y="6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811" y="1604"/>
              <a:ext cx="576" cy="940"/>
            </a:xfrm>
            <a:custGeom>
              <a:avLst/>
              <a:gdLst/>
              <a:ahLst/>
              <a:cxnLst>
                <a:cxn ang="0">
                  <a:pos x="67" y="0"/>
                </a:cxn>
                <a:cxn ang="0">
                  <a:pos x="0" y="356"/>
                </a:cxn>
                <a:cxn ang="0">
                  <a:pos x="400" y="940"/>
                </a:cxn>
                <a:cxn ang="0">
                  <a:pos x="400" y="821"/>
                </a:cxn>
                <a:cxn ang="0">
                  <a:pos x="414" y="797"/>
                </a:cxn>
                <a:cxn ang="0">
                  <a:pos x="433" y="797"/>
                </a:cxn>
                <a:cxn ang="0">
                  <a:pos x="443" y="821"/>
                </a:cxn>
                <a:cxn ang="0">
                  <a:pos x="471" y="807"/>
                </a:cxn>
                <a:cxn ang="0">
                  <a:pos x="481" y="717"/>
                </a:cxn>
                <a:cxn ang="0">
                  <a:pos x="576" y="103"/>
                </a:cxn>
                <a:cxn ang="0">
                  <a:pos x="319" y="56"/>
                </a:cxn>
                <a:cxn ang="0">
                  <a:pos x="67" y="0"/>
                </a:cxn>
              </a:cxnLst>
              <a:rect l="0" t="0" r="r" b="b"/>
              <a:pathLst>
                <a:path w="576" h="940">
                  <a:moveTo>
                    <a:pt x="67" y="0"/>
                  </a:moveTo>
                  <a:lnTo>
                    <a:pt x="0" y="356"/>
                  </a:lnTo>
                  <a:lnTo>
                    <a:pt x="400" y="940"/>
                  </a:lnTo>
                  <a:lnTo>
                    <a:pt x="400" y="821"/>
                  </a:lnTo>
                  <a:lnTo>
                    <a:pt x="414" y="797"/>
                  </a:lnTo>
                  <a:lnTo>
                    <a:pt x="433" y="797"/>
                  </a:lnTo>
                  <a:lnTo>
                    <a:pt x="443" y="821"/>
                  </a:lnTo>
                  <a:lnTo>
                    <a:pt x="471" y="807"/>
                  </a:lnTo>
                  <a:lnTo>
                    <a:pt x="481" y="717"/>
                  </a:lnTo>
                  <a:lnTo>
                    <a:pt x="576" y="103"/>
                  </a:lnTo>
                  <a:lnTo>
                    <a:pt x="319" y="56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>
              <a:off x="1292" y="1707"/>
              <a:ext cx="503" cy="661"/>
            </a:xfrm>
            <a:custGeom>
              <a:avLst/>
              <a:gdLst/>
              <a:ahLst/>
              <a:cxnLst>
                <a:cxn ang="0">
                  <a:pos x="95" y="0"/>
                </a:cxn>
                <a:cxn ang="0">
                  <a:pos x="0" y="614"/>
                </a:cxn>
                <a:cxn ang="0">
                  <a:pos x="465" y="661"/>
                </a:cxn>
                <a:cxn ang="0">
                  <a:pos x="503" y="172"/>
                </a:cxn>
                <a:cxn ang="0">
                  <a:pos x="337" y="157"/>
                </a:cxn>
                <a:cxn ang="0">
                  <a:pos x="347" y="48"/>
                </a:cxn>
                <a:cxn ang="0">
                  <a:pos x="95" y="0"/>
                </a:cxn>
              </a:cxnLst>
              <a:rect l="0" t="0" r="r" b="b"/>
              <a:pathLst>
                <a:path w="503" h="661">
                  <a:moveTo>
                    <a:pt x="95" y="0"/>
                  </a:moveTo>
                  <a:lnTo>
                    <a:pt x="0" y="614"/>
                  </a:lnTo>
                  <a:lnTo>
                    <a:pt x="465" y="661"/>
                  </a:lnTo>
                  <a:lnTo>
                    <a:pt x="503" y="172"/>
                  </a:lnTo>
                  <a:lnTo>
                    <a:pt x="337" y="157"/>
                  </a:lnTo>
                  <a:lnTo>
                    <a:pt x="347" y="48"/>
                  </a:lnTo>
                  <a:lnTo>
                    <a:pt x="95" y="0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757" y="1879"/>
              <a:ext cx="652" cy="527"/>
            </a:xfrm>
            <a:custGeom>
              <a:avLst/>
              <a:gdLst/>
              <a:ahLst/>
              <a:cxnLst>
                <a:cxn ang="0">
                  <a:pos x="0" y="489"/>
                </a:cxn>
                <a:cxn ang="0">
                  <a:pos x="558" y="527"/>
                </a:cxn>
                <a:cxn ang="0">
                  <a:pos x="652" y="522"/>
                </a:cxn>
                <a:cxn ang="0">
                  <a:pos x="652" y="33"/>
                </a:cxn>
                <a:cxn ang="0">
                  <a:pos x="491" y="33"/>
                </a:cxn>
                <a:cxn ang="0">
                  <a:pos x="38" y="0"/>
                </a:cxn>
                <a:cxn ang="0">
                  <a:pos x="0" y="489"/>
                </a:cxn>
              </a:cxnLst>
              <a:rect l="0" t="0" r="r" b="b"/>
              <a:pathLst>
                <a:path w="652" h="527">
                  <a:moveTo>
                    <a:pt x="0" y="489"/>
                  </a:moveTo>
                  <a:lnTo>
                    <a:pt x="558" y="527"/>
                  </a:lnTo>
                  <a:lnTo>
                    <a:pt x="652" y="522"/>
                  </a:lnTo>
                  <a:lnTo>
                    <a:pt x="652" y="33"/>
                  </a:lnTo>
                  <a:lnTo>
                    <a:pt x="491" y="33"/>
                  </a:lnTo>
                  <a:lnTo>
                    <a:pt x="38" y="0"/>
                  </a:lnTo>
                  <a:lnTo>
                    <a:pt x="0" y="489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2315" y="2378"/>
              <a:ext cx="804" cy="399"/>
            </a:xfrm>
            <a:custGeom>
              <a:avLst/>
              <a:gdLst/>
              <a:ahLst/>
              <a:cxnLst>
                <a:cxn ang="0">
                  <a:pos x="94" y="23"/>
                </a:cxn>
                <a:cxn ang="0">
                  <a:pos x="0" y="28"/>
                </a:cxn>
                <a:cxn ang="0">
                  <a:pos x="0" y="76"/>
                </a:cxn>
                <a:cxn ang="0">
                  <a:pos x="285" y="86"/>
                </a:cxn>
                <a:cxn ang="0">
                  <a:pos x="289" y="327"/>
                </a:cxn>
                <a:cxn ang="0">
                  <a:pos x="308" y="342"/>
                </a:cxn>
                <a:cxn ang="0">
                  <a:pos x="332" y="332"/>
                </a:cxn>
                <a:cxn ang="0">
                  <a:pos x="361" y="351"/>
                </a:cxn>
                <a:cxn ang="0">
                  <a:pos x="446" y="370"/>
                </a:cxn>
                <a:cxn ang="0">
                  <a:pos x="480" y="361"/>
                </a:cxn>
                <a:cxn ang="0">
                  <a:pos x="522" y="389"/>
                </a:cxn>
                <a:cxn ang="0">
                  <a:pos x="561" y="380"/>
                </a:cxn>
                <a:cxn ang="0">
                  <a:pos x="590" y="394"/>
                </a:cxn>
                <a:cxn ang="0">
                  <a:pos x="624" y="380"/>
                </a:cxn>
                <a:cxn ang="0">
                  <a:pos x="643" y="399"/>
                </a:cxn>
                <a:cxn ang="0">
                  <a:pos x="676" y="380"/>
                </a:cxn>
                <a:cxn ang="0">
                  <a:pos x="766" y="375"/>
                </a:cxn>
                <a:cxn ang="0">
                  <a:pos x="781" y="394"/>
                </a:cxn>
                <a:cxn ang="0">
                  <a:pos x="804" y="394"/>
                </a:cxn>
                <a:cxn ang="0">
                  <a:pos x="804" y="189"/>
                </a:cxn>
                <a:cxn ang="0">
                  <a:pos x="790" y="57"/>
                </a:cxn>
                <a:cxn ang="0">
                  <a:pos x="781" y="0"/>
                </a:cxn>
                <a:cxn ang="0">
                  <a:pos x="552" y="23"/>
                </a:cxn>
                <a:cxn ang="0">
                  <a:pos x="94" y="23"/>
                </a:cxn>
              </a:cxnLst>
              <a:rect l="0" t="0" r="r" b="b"/>
              <a:pathLst>
                <a:path w="804" h="399">
                  <a:moveTo>
                    <a:pt x="94" y="23"/>
                  </a:moveTo>
                  <a:lnTo>
                    <a:pt x="0" y="28"/>
                  </a:lnTo>
                  <a:lnTo>
                    <a:pt x="0" y="76"/>
                  </a:lnTo>
                  <a:lnTo>
                    <a:pt x="285" y="86"/>
                  </a:lnTo>
                  <a:lnTo>
                    <a:pt x="289" y="327"/>
                  </a:lnTo>
                  <a:lnTo>
                    <a:pt x="308" y="342"/>
                  </a:lnTo>
                  <a:lnTo>
                    <a:pt x="332" y="332"/>
                  </a:lnTo>
                  <a:lnTo>
                    <a:pt x="361" y="351"/>
                  </a:lnTo>
                  <a:lnTo>
                    <a:pt x="446" y="370"/>
                  </a:lnTo>
                  <a:lnTo>
                    <a:pt x="480" y="361"/>
                  </a:lnTo>
                  <a:lnTo>
                    <a:pt x="522" y="389"/>
                  </a:lnTo>
                  <a:lnTo>
                    <a:pt x="561" y="380"/>
                  </a:lnTo>
                  <a:lnTo>
                    <a:pt x="590" y="394"/>
                  </a:lnTo>
                  <a:lnTo>
                    <a:pt x="624" y="380"/>
                  </a:lnTo>
                  <a:lnTo>
                    <a:pt x="643" y="399"/>
                  </a:lnTo>
                  <a:lnTo>
                    <a:pt x="676" y="380"/>
                  </a:lnTo>
                  <a:lnTo>
                    <a:pt x="766" y="375"/>
                  </a:lnTo>
                  <a:lnTo>
                    <a:pt x="781" y="394"/>
                  </a:lnTo>
                  <a:lnTo>
                    <a:pt x="804" y="394"/>
                  </a:lnTo>
                  <a:lnTo>
                    <a:pt x="804" y="189"/>
                  </a:lnTo>
                  <a:lnTo>
                    <a:pt x="790" y="57"/>
                  </a:lnTo>
                  <a:lnTo>
                    <a:pt x="781" y="0"/>
                  </a:lnTo>
                  <a:lnTo>
                    <a:pt x="552" y="23"/>
                  </a:lnTo>
                  <a:lnTo>
                    <a:pt x="94" y="23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706" y="710"/>
              <a:ext cx="604" cy="485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395" y="57"/>
                </a:cxn>
                <a:cxn ang="0">
                  <a:pos x="604" y="114"/>
                </a:cxn>
                <a:cxn ang="0">
                  <a:pos x="538" y="413"/>
                </a:cxn>
                <a:cxn ang="0">
                  <a:pos x="543" y="441"/>
                </a:cxn>
                <a:cxn ang="0">
                  <a:pos x="533" y="485"/>
                </a:cxn>
                <a:cxn ang="0">
                  <a:pos x="405" y="441"/>
                </a:cxn>
                <a:cxn ang="0">
                  <a:pos x="391" y="447"/>
                </a:cxn>
                <a:cxn ang="0">
                  <a:pos x="191" y="428"/>
                </a:cxn>
                <a:cxn ang="0">
                  <a:pos x="172" y="413"/>
                </a:cxn>
                <a:cxn ang="0">
                  <a:pos x="91" y="403"/>
                </a:cxn>
                <a:cxn ang="0">
                  <a:pos x="76" y="375"/>
                </a:cxn>
                <a:cxn ang="0">
                  <a:pos x="67" y="338"/>
                </a:cxn>
                <a:cxn ang="0">
                  <a:pos x="19" y="313"/>
                </a:cxn>
                <a:cxn ang="0">
                  <a:pos x="0" y="290"/>
                </a:cxn>
                <a:cxn ang="0">
                  <a:pos x="0" y="247"/>
                </a:cxn>
                <a:cxn ang="0">
                  <a:pos x="15" y="233"/>
                </a:cxn>
                <a:cxn ang="0">
                  <a:pos x="5" y="209"/>
                </a:cxn>
                <a:cxn ang="0">
                  <a:pos x="29" y="209"/>
                </a:cxn>
                <a:cxn ang="0">
                  <a:pos x="11" y="181"/>
                </a:cxn>
                <a:cxn ang="0">
                  <a:pos x="5" y="80"/>
                </a:cxn>
                <a:cxn ang="0">
                  <a:pos x="19" y="33"/>
                </a:cxn>
                <a:cxn ang="0">
                  <a:pos x="86" y="80"/>
                </a:cxn>
                <a:cxn ang="0">
                  <a:pos x="134" y="100"/>
                </a:cxn>
                <a:cxn ang="0">
                  <a:pos x="153" y="124"/>
                </a:cxn>
                <a:cxn ang="0">
                  <a:pos x="139" y="147"/>
                </a:cxn>
                <a:cxn ang="0">
                  <a:pos x="115" y="166"/>
                </a:cxn>
                <a:cxn ang="0">
                  <a:pos x="153" y="166"/>
                </a:cxn>
                <a:cxn ang="0">
                  <a:pos x="143" y="195"/>
                </a:cxn>
                <a:cxn ang="0">
                  <a:pos x="105" y="199"/>
                </a:cxn>
                <a:cxn ang="0">
                  <a:pos x="105" y="218"/>
                </a:cxn>
                <a:cxn ang="0">
                  <a:pos x="153" y="199"/>
                </a:cxn>
                <a:cxn ang="0">
                  <a:pos x="172" y="162"/>
                </a:cxn>
                <a:cxn ang="0">
                  <a:pos x="195" y="119"/>
                </a:cxn>
                <a:cxn ang="0">
                  <a:pos x="206" y="57"/>
                </a:cxn>
                <a:cxn ang="0">
                  <a:pos x="187" y="0"/>
                </a:cxn>
              </a:cxnLst>
              <a:rect l="0" t="0" r="r" b="b"/>
              <a:pathLst>
                <a:path w="604" h="485">
                  <a:moveTo>
                    <a:pt x="187" y="0"/>
                  </a:moveTo>
                  <a:lnTo>
                    <a:pt x="395" y="57"/>
                  </a:lnTo>
                  <a:lnTo>
                    <a:pt x="604" y="114"/>
                  </a:lnTo>
                  <a:lnTo>
                    <a:pt x="538" y="413"/>
                  </a:lnTo>
                  <a:lnTo>
                    <a:pt x="543" y="441"/>
                  </a:lnTo>
                  <a:lnTo>
                    <a:pt x="533" y="485"/>
                  </a:lnTo>
                  <a:lnTo>
                    <a:pt x="405" y="441"/>
                  </a:lnTo>
                  <a:lnTo>
                    <a:pt x="391" y="447"/>
                  </a:lnTo>
                  <a:lnTo>
                    <a:pt x="191" y="428"/>
                  </a:lnTo>
                  <a:lnTo>
                    <a:pt x="172" y="413"/>
                  </a:lnTo>
                  <a:lnTo>
                    <a:pt x="91" y="403"/>
                  </a:lnTo>
                  <a:lnTo>
                    <a:pt x="76" y="375"/>
                  </a:lnTo>
                  <a:lnTo>
                    <a:pt x="67" y="338"/>
                  </a:lnTo>
                  <a:lnTo>
                    <a:pt x="19" y="313"/>
                  </a:lnTo>
                  <a:lnTo>
                    <a:pt x="0" y="290"/>
                  </a:lnTo>
                  <a:lnTo>
                    <a:pt x="0" y="247"/>
                  </a:lnTo>
                  <a:lnTo>
                    <a:pt x="15" y="233"/>
                  </a:lnTo>
                  <a:lnTo>
                    <a:pt x="5" y="209"/>
                  </a:lnTo>
                  <a:lnTo>
                    <a:pt x="29" y="209"/>
                  </a:lnTo>
                  <a:lnTo>
                    <a:pt x="11" y="181"/>
                  </a:lnTo>
                  <a:lnTo>
                    <a:pt x="5" y="80"/>
                  </a:lnTo>
                  <a:lnTo>
                    <a:pt x="19" y="33"/>
                  </a:lnTo>
                  <a:lnTo>
                    <a:pt x="86" y="80"/>
                  </a:lnTo>
                  <a:lnTo>
                    <a:pt x="134" y="100"/>
                  </a:lnTo>
                  <a:lnTo>
                    <a:pt x="153" y="124"/>
                  </a:lnTo>
                  <a:lnTo>
                    <a:pt x="139" y="147"/>
                  </a:lnTo>
                  <a:lnTo>
                    <a:pt x="115" y="166"/>
                  </a:lnTo>
                  <a:lnTo>
                    <a:pt x="153" y="166"/>
                  </a:lnTo>
                  <a:lnTo>
                    <a:pt x="143" y="195"/>
                  </a:lnTo>
                  <a:lnTo>
                    <a:pt x="105" y="199"/>
                  </a:lnTo>
                  <a:lnTo>
                    <a:pt x="105" y="218"/>
                  </a:lnTo>
                  <a:lnTo>
                    <a:pt x="153" y="199"/>
                  </a:lnTo>
                  <a:lnTo>
                    <a:pt x="172" y="162"/>
                  </a:lnTo>
                  <a:lnTo>
                    <a:pt x="195" y="119"/>
                  </a:lnTo>
                  <a:lnTo>
                    <a:pt x="206" y="57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540" y="1014"/>
              <a:ext cx="709" cy="646"/>
            </a:xfrm>
            <a:custGeom>
              <a:avLst/>
              <a:gdLst/>
              <a:ahLst/>
              <a:cxnLst>
                <a:cxn ang="0">
                  <a:pos x="699" y="181"/>
                </a:cxn>
                <a:cxn ang="0">
                  <a:pos x="709" y="214"/>
                </a:cxn>
                <a:cxn ang="0">
                  <a:pos x="699" y="242"/>
                </a:cxn>
                <a:cxn ang="0">
                  <a:pos x="671" y="294"/>
                </a:cxn>
                <a:cxn ang="0">
                  <a:pos x="638" y="347"/>
                </a:cxn>
                <a:cxn ang="0">
                  <a:pos x="638" y="376"/>
                </a:cxn>
                <a:cxn ang="0">
                  <a:pos x="661" y="399"/>
                </a:cxn>
                <a:cxn ang="0">
                  <a:pos x="619" y="489"/>
                </a:cxn>
                <a:cxn ang="0">
                  <a:pos x="590" y="646"/>
                </a:cxn>
                <a:cxn ang="0">
                  <a:pos x="338" y="590"/>
                </a:cxn>
                <a:cxn ang="0">
                  <a:pos x="0" y="494"/>
                </a:cxn>
                <a:cxn ang="0">
                  <a:pos x="0" y="370"/>
                </a:cxn>
                <a:cxn ang="0">
                  <a:pos x="28" y="319"/>
                </a:cxn>
                <a:cxn ang="0">
                  <a:pos x="72" y="266"/>
                </a:cxn>
                <a:cxn ang="0">
                  <a:pos x="76" y="229"/>
                </a:cxn>
                <a:cxn ang="0">
                  <a:pos x="162" y="0"/>
                </a:cxn>
                <a:cxn ang="0">
                  <a:pos x="185" y="9"/>
                </a:cxn>
                <a:cxn ang="0">
                  <a:pos x="233" y="34"/>
                </a:cxn>
                <a:cxn ang="0">
                  <a:pos x="242" y="71"/>
                </a:cxn>
                <a:cxn ang="0">
                  <a:pos x="257" y="99"/>
                </a:cxn>
                <a:cxn ang="0">
                  <a:pos x="338" y="109"/>
                </a:cxn>
                <a:cxn ang="0">
                  <a:pos x="357" y="124"/>
                </a:cxn>
                <a:cxn ang="0">
                  <a:pos x="557" y="143"/>
                </a:cxn>
                <a:cxn ang="0">
                  <a:pos x="571" y="137"/>
                </a:cxn>
                <a:cxn ang="0">
                  <a:pos x="699" y="181"/>
                </a:cxn>
              </a:cxnLst>
              <a:rect l="0" t="0" r="r" b="b"/>
              <a:pathLst>
                <a:path w="709" h="646">
                  <a:moveTo>
                    <a:pt x="699" y="181"/>
                  </a:moveTo>
                  <a:lnTo>
                    <a:pt x="709" y="214"/>
                  </a:lnTo>
                  <a:lnTo>
                    <a:pt x="699" y="242"/>
                  </a:lnTo>
                  <a:lnTo>
                    <a:pt x="671" y="294"/>
                  </a:lnTo>
                  <a:lnTo>
                    <a:pt x="638" y="347"/>
                  </a:lnTo>
                  <a:lnTo>
                    <a:pt x="638" y="376"/>
                  </a:lnTo>
                  <a:lnTo>
                    <a:pt x="661" y="399"/>
                  </a:lnTo>
                  <a:lnTo>
                    <a:pt x="619" y="489"/>
                  </a:lnTo>
                  <a:lnTo>
                    <a:pt x="590" y="646"/>
                  </a:lnTo>
                  <a:lnTo>
                    <a:pt x="338" y="590"/>
                  </a:lnTo>
                  <a:lnTo>
                    <a:pt x="0" y="494"/>
                  </a:lnTo>
                  <a:lnTo>
                    <a:pt x="0" y="370"/>
                  </a:lnTo>
                  <a:lnTo>
                    <a:pt x="28" y="319"/>
                  </a:lnTo>
                  <a:lnTo>
                    <a:pt x="72" y="266"/>
                  </a:lnTo>
                  <a:lnTo>
                    <a:pt x="76" y="229"/>
                  </a:lnTo>
                  <a:lnTo>
                    <a:pt x="162" y="0"/>
                  </a:lnTo>
                  <a:lnTo>
                    <a:pt x="185" y="9"/>
                  </a:lnTo>
                  <a:lnTo>
                    <a:pt x="233" y="34"/>
                  </a:lnTo>
                  <a:lnTo>
                    <a:pt x="242" y="71"/>
                  </a:lnTo>
                  <a:lnTo>
                    <a:pt x="257" y="99"/>
                  </a:lnTo>
                  <a:lnTo>
                    <a:pt x="338" y="109"/>
                  </a:lnTo>
                  <a:lnTo>
                    <a:pt x="357" y="124"/>
                  </a:lnTo>
                  <a:lnTo>
                    <a:pt x="557" y="143"/>
                  </a:lnTo>
                  <a:lnTo>
                    <a:pt x="571" y="137"/>
                  </a:lnTo>
                  <a:lnTo>
                    <a:pt x="699" y="181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130" y="824"/>
              <a:ext cx="552" cy="931"/>
            </a:xfrm>
            <a:custGeom>
              <a:avLst/>
              <a:gdLst/>
              <a:ahLst/>
              <a:cxnLst>
                <a:cxn ang="0">
                  <a:pos x="0" y="836"/>
                </a:cxn>
                <a:cxn ang="0">
                  <a:pos x="257" y="883"/>
                </a:cxn>
                <a:cxn ang="0">
                  <a:pos x="509" y="931"/>
                </a:cxn>
                <a:cxn ang="0">
                  <a:pos x="552" y="618"/>
                </a:cxn>
                <a:cxn ang="0">
                  <a:pos x="518" y="589"/>
                </a:cxn>
                <a:cxn ang="0">
                  <a:pos x="480" y="599"/>
                </a:cxn>
                <a:cxn ang="0">
                  <a:pos x="409" y="575"/>
                </a:cxn>
                <a:cxn ang="0">
                  <a:pos x="375" y="575"/>
                </a:cxn>
                <a:cxn ang="0">
                  <a:pos x="361" y="547"/>
                </a:cxn>
                <a:cxn ang="0">
                  <a:pos x="342" y="456"/>
                </a:cxn>
                <a:cxn ang="0">
                  <a:pos x="304" y="456"/>
                </a:cxn>
                <a:cxn ang="0">
                  <a:pos x="300" y="427"/>
                </a:cxn>
                <a:cxn ang="0">
                  <a:pos x="314" y="400"/>
                </a:cxn>
                <a:cxn ang="0">
                  <a:pos x="314" y="356"/>
                </a:cxn>
                <a:cxn ang="0">
                  <a:pos x="294" y="323"/>
                </a:cxn>
                <a:cxn ang="0">
                  <a:pos x="281" y="337"/>
                </a:cxn>
                <a:cxn ang="0">
                  <a:pos x="281" y="309"/>
                </a:cxn>
                <a:cxn ang="0">
                  <a:pos x="247" y="199"/>
                </a:cxn>
                <a:cxn ang="0">
                  <a:pos x="247" y="157"/>
                </a:cxn>
                <a:cxn ang="0">
                  <a:pos x="233" y="157"/>
                </a:cxn>
                <a:cxn ang="0">
                  <a:pos x="266" y="23"/>
                </a:cxn>
                <a:cxn ang="0">
                  <a:pos x="180" y="0"/>
                </a:cxn>
                <a:cxn ang="0">
                  <a:pos x="114" y="299"/>
                </a:cxn>
                <a:cxn ang="0">
                  <a:pos x="119" y="327"/>
                </a:cxn>
                <a:cxn ang="0">
                  <a:pos x="109" y="371"/>
                </a:cxn>
                <a:cxn ang="0">
                  <a:pos x="119" y="404"/>
                </a:cxn>
                <a:cxn ang="0">
                  <a:pos x="109" y="432"/>
                </a:cxn>
                <a:cxn ang="0">
                  <a:pos x="81" y="484"/>
                </a:cxn>
                <a:cxn ang="0">
                  <a:pos x="48" y="537"/>
                </a:cxn>
                <a:cxn ang="0">
                  <a:pos x="48" y="566"/>
                </a:cxn>
                <a:cxn ang="0">
                  <a:pos x="71" y="589"/>
                </a:cxn>
                <a:cxn ang="0">
                  <a:pos x="29" y="679"/>
                </a:cxn>
                <a:cxn ang="0">
                  <a:pos x="0" y="836"/>
                </a:cxn>
              </a:cxnLst>
              <a:rect l="0" t="0" r="r" b="b"/>
              <a:pathLst>
                <a:path w="552" h="931">
                  <a:moveTo>
                    <a:pt x="0" y="836"/>
                  </a:moveTo>
                  <a:lnTo>
                    <a:pt x="257" y="883"/>
                  </a:lnTo>
                  <a:lnTo>
                    <a:pt x="509" y="931"/>
                  </a:lnTo>
                  <a:lnTo>
                    <a:pt x="552" y="618"/>
                  </a:lnTo>
                  <a:lnTo>
                    <a:pt x="518" y="589"/>
                  </a:lnTo>
                  <a:lnTo>
                    <a:pt x="480" y="599"/>
                  </a:lnTo>
                  <a:lnTo>
                    <a:pt x="409" y="575"/>
                  </a:lnTo>
                  <a:lnTo>
                    <a:pt x="375" y="575"/>
                  </a:lnTo>
                  <a:lnTo>
                    <a:pt x="361" y="547"/>
                  </a:lnTo>
                  <a:lnTo>
                    <a:pt x="342" y="456"/>
                  </a:lnTo>
                  <a:lnTo>
                    <a:pt x="304" y="456"/>
                  </a:lnTo>
                  <a:lnTo>
                    <a:pt x="300" y="427"/>
                  </a:lnTo>
                  <a:lnTo>
                    <a:pt x="314" y="400"/>
                  </a:lnTo>
                  <a:lnTo>
                    <a:pt x="314" y="356"/>
                  </a:lnTo>
                  <a:lnTo>
                    <a:pt x="294" y="323"/>
                  </a:lnTo>
                  <a:lnTo>
                    <a:pt x="281" y="337"/>
                  </a:lnTo>
                  <a:lnTo>
                    <a:pt x="281" y="309"/>
                  </a:lnTo>
                  <a:lnTo>
                    <a:pt x="247" y="199"/>
                  </a:lnTo>
                  <a:lnTo>
                    <a:pt x="247" y="157"/>
                  </a:lnTo>
                  <a:lnTo>
                    <a:pt x="233" y="157"/>
                  </a:lnTo>
                  <a:lnTo>
                    <a:pt x="266" y="23"/>
                  </a:lnTo>
                  <a:lnTo>
                    <a:pt x="180" y="0"/>
                  </a:lnTo>
                  <a:lnTo>
                    <a:pt x="114" y="299"/>
                  </a:lnTo>
                  <a:lnTo>
                    <a:pt x="119" y="327"/>
                  </a:lnTo>
                  <a:lnTo>
                    <a:pt x="109" y="371"/>
                  </a:lnTo>
                  <a:lnTo>
                    <a:pt x="119" y="404"/>
                  </a:lnTo>
                  <a:lnTo>
                    <a:pt x="109" y="432"/>
                  </a:lnTo>
                  <a:lnTo>
                    <a:pt x="81" y="484"/>
                  </a:lnTo>
                  <a:lnTo>
                    <a:pt x="48" y="537"/>
                  </a:lnTo>
                  <a:lnTo>
                    <a:pt x="48" y="566"/>
                  </a:lnTo>
                  <a:lnTo>
                    <a:pt x="71" y="589"/>
                  </a:lnTo>
                  <a:lnTo>
                    <a:pt x="29" y="679"/>
                  </a:lnTo>
                  <a:lnTo>
                    <a:pt x="0" y="836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363" y="847"/>
              <a:ext cx="923" cy="595"/>
            </a:xfrm>
            <a:custGeom>
              <a:avLst/>
              <a:gdLst/>
              <a:ahLst/>
              <a:cxnLst>
                <a:cxn ang="0">
                  <a:pos x="319" y="595"/>
                </a:cxn>
                <a:cxn ang="0">
                  <a:pos x="329" y="537"/>
                </a:cxn>
                <a:cxn ang="0">
                  <a:pos x="899" y="585"/>
                </a:cxn>
                <a:cxn ang="0">
                  <a:pos x="908" y="480"/>
                </a:cxn>
                <a:cxn ang="0">
                  <a:pos x="923" y="86"/>
                </a:cxn>
                <a:cxn ang="0">
                  <a:pos x="628" y="77"/>
                </a:cxn>
                <a:cxn ang="0">
                  <a:pos x="428" y="54"/>
                </a:cxn>
                <a:cxn ang="0">
                  <a:pos x="90" y="6"/>
                </a:cxn>
                <a:cxn ang="0">
                  <a:pos x="33" y="0"/>
                </a:cxn>
                <a:cxn ang="0">
                  <a:pos x="0" y="134"/>
                </a:cxn>
                <a:cxn ang="0">
                  <a:pos x="14" y="134"/>
                </a:cxn>
                <a:cxn ang="0">
                  <a:pos x="14" y="176"/>
                </a:cxn>
                <a:cxn ang="0">
                  <a:pos x="48" y="286"/>
                </a:cxn>
                <a:cxn ang="0">
                  <a:pos x="48" y="314"/>
                </a:cxn>
                <a:cxn ang="0">
                  <a:pos x="61" y="300"/>
                </a:cxn>
                <a:cxn ang="0">
                  <a:pos x="81" y="333"/>
                </a:cxn>
                <a:cxn ang="0">
                  <a:pos x="81" y="377"/>
                </a:cxn>
                <a:cxn ang="0">
                  <a:pos x="67" y="404"/>
                </a:cxn>
                <a:cxn ang="0">
                  <a:pos x="71" y="433"/>
                </a:cxn>
                <a:cxn ang="0">
                  <a:pos x="109" y="433"/>
                </a:cxn>
                <a:cxn ang="0">
                  <a:pos x="128" y="524"/>
                </a:cxn>
                <a:cxn ang="0">
                  <a:pos x="142" y="552"/>
                </a:cxn>
                <a:cxn ang="0">
                  <a:pos x="176" y="552"/>
                </a:cxn>
                <a:cxn ang="0">
                  <a:pos x="247" y="576"/>
                </a:cxn>
                <a:cxn ang="0">
                  <a:pos x="285" y="566"/>
                </a:cxn>
                <a:cxn ang="0">
                  <a:pos x="319" y="595"/>
                </a:cxn>
              </a:cxnLst>
              <a:rect l="0" t="0" r="r" b="b"/>
              <a:pathLst>
                <a:path w="923" h="595">
                  <a:moveTo>
                    <a:pt x="319" y="595"/>
                  </a:moveTo>
                  <a:lnTo>
                    <a:pt x="329" y="537"/>
                  </a:lnTo>
                  <a:lnTo>
                    <a:pt x="899" y="585"/>
                  </a:lnTo>
                  <a:lnTo>
                    <a:pt x="908" y="480"/>
                  </a:lnTo>
                  <a:lnTo>
                    <a:pt x="923" y="86"/>
                  </a:lnTo>
                  <a:lnTo>
                    <a:pt x="628" y="77"/>
                  </a:lnTo>
                  <a:lnTo>
                    <a:pt x="428" y="54"/>
                  </a:lnTo>
                  <a:lnTo>
                    <a:pt x="90" y="6"/>
                  </a:lnTo>
                  <a:lnTo>
                    <a:pt x="33" y="0"/>
                  </a:lnTo>
                  <a:lnTo>
                    <a:pt x="0" y="134"/>
                  </a:lnTo>
                  <a:lnTo>
                    <a:pt x="14" y="134"/>
                  </a:lnTo>
                  <a:lnTo>
                    <a:pt x="14" y="176"/>
                  </a:lnTo>
                  <a:lnTo>
                    <a:pt x="48" y="286"/>
                  </a:lnTo>
                  <a:lnTo>
                    <a:pt x="48" y="314"/>
                  </a:lnTo>
                  <a:lnTo>
                    <a:pt x="61" y="300"/>
                  </a:lnTo>
                  <a:lnTo>
                    <a:pt x="81" y="333"/>
                  </a:lnTo>
                  <a:lnTo>
                    <a:pt x="81" y="377"/>
                  </a:lnTo>
                  <a:lnTo>
                    <a:pt x="67" y="404"/>
                  </a:lnTo>
                  <a:lnTo>
                    <a:pt x="71" y="433"/>
                  </a:lnTo>
                  <a:lnTo>
                    <a:pt x="109" y="433"/>
                  </a:lnTo>
                  <a:lnTo>
                    <a:pt x="128" y="524"/>
                  </a:lnTo>
                  <a:lnTo>
                    <a:pt x="142" y="552"/>
                  </a:lnTo>
                  <a:lnTo>
                    <a:pt x="176" y="552"/>
                  </a:lnTo>
                  <a:lnTo>
                    <a:pt x="247" y="576"/>
                  </a:lnTo>
                  <a:lnTo>
                    <a:pt x="285" y="566"/>
                  </a:lnTo>
                  <a:lnTo>
                    <a:pt x="319" y="595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629" y="1384"/>
              <a:ext cx="633" cy="528"/>
            </a:xfrm>
            <a:custGeom>
              <a:avLst/>
              <a:gdLst/>
              <a:ahLst/>
              <a:cxnLst>
                <a:cxn ang="0">
                  <a:pos x="633" y="48"/>
                </a:cxn>
                <a:cxn ang="0">
                  <a:pos x="63" y="0"/>
                </a:cxn>
                <a:cxn ang="0">
                  <a:pos x="53" y="58"/>
                </a:cxn>
                <a:cxn ang="0">
                  <a:pos x="10" y="371"/>
                </a:cxn>
                <a:cxn ang="0">
                  <a:pos x="0" y="480"/>
                </a:cxn>
                <a:cxn ang="0">
                  <a:pos x="166" y="495"/>
                </a:cxn>
                <a:cxn ang="0">
                  <a:pos x="619" y="528"/>
                </a:cxn>
                <a:cxn ang="0">
                  <a:pos x="629" y="285"/>
                </a:cxn>
                <a:cxn ang="0">
                  <a:pos x="633" y="48"/>
                </a:cxn>
              </a:cxnLst>
              <a:rect l="0" t="0" r="r" b="b"/>
              <a:pathLst>
                <a:path w="633" h="528">
                  <a:moveTo>
                    <a:pt x="633" y="48"/>
                  </a:moveTo>
                  <a:lnTo>
                    <a:pt x="63" y="0"/>
                  </a:lnTo>
                  <a:lnTo>
                    <a:pt x="53" y="58"/>
                  </a:lnTo>
                  <a:lnTo>
                    <a:pt x="10" y="371"/>
                  </a:lnTo>
                  <a:lnTo>
                    <a:pt x="0" y="480"/>
                  </a:lnTo>
                  <a:lnTo>
                    <a:pt x="166" y="495"/>
                  </a:lnTo>
                  <a:lnTo>
                    <a:pt x="619" y="528"/>
                  </a:lnTo>
                  <a:lnTo>
                    <a:pt x="629" y="285"/>
                  </a:lnTo>
                  <a:lnTo>
                    <a:pt x="633" y="48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4403" y="1755"/>
              <a:ext cx="409" cy="214"/>
            </a:xfrm>
            <a:custGeom>
              <a:avLst/>
              <a:gdLst/>
              <a:ahLst/>
              <a:cxnLst>
                <a:cxn ang="0">
                  <a:pos x="409" y="128"/>
                </a:cxn>
                <a:cxn ang="0">
                  <a:pos x="400" y="205"/>
                </a:cxn>
                <a:cxn ang="0">
                  <a:pos x="367" y="214"/>
                </a:cxn>
                <a:cxn ang="0">
                  <a:pos x="342" y="181"/>
                </a:cxn>
                <a:cxn ang="0">
                  <a:pos x="300" y="147"/>
                </a:cxn>
                <a:cxn ang="0">
                  <a:pos x="295" y="119"/>
                </a:cxn>
                <a:cxn ang="0">
                  <a:pos x="309" y="119"/>
                </a:cxn>
                <a:cxn ang="0">
                  <a:pos x="309" y="90"/>
                </a:cxn>
                <a:cxn ang="0">
                  <a:pos x="300" y="62"/>
                </a:cxn>
                <a:cxn ang="0">
                  <a:pos x="309" y="29"/>
                </a:cxn>
                <a:cxn ang="0">
                  <a:pos x="285" y="48"/>
                </a:cxn>
                <a:cxn ang="0">
                  <a:pos x="266" y="67"/>
                </a:cxn>
                <a:cxn ang="0">
                  <a:pos x="271" y="128"/>
                </a:cxn>
                <a:cxn ang="0">
                  <a:pos x="295" y="166"/>
                </a:cxn>
                <a:cxn ang="0">
                  <a:pos x="304" y="199"/>
                </a:cxn>
                <a:cxn ang="0">
                  <a:pos x="285" y="210"/>
                </a:cxn>
                <a:cxn ang="0">
                  <a:pos x="247" y="181"/>
                </a:cxn>
                <a:cxn ang="0">
                  <a:pos x="224" y="181"/>
                </a:cxn>
                <a:cxn ang="0">
                  <a:pos x="228" y="147"/>
                </a:cxn>
                <a:cxn ang="0">
                  <a:pos x="243" y="128"/>
                </a:cxn>
                <a:cxn ang="0">
                  <a:pos x="186" y="95"/>
                </a:cxn>
                <a:cxn ang="0">
                  <a:pos x="166" y="100"/>
                </a:cxn>
                <a:cxn ang="0">
                  <a:pos x="153" y="71"/>
                </a:cxn>
                <a:cxn ang="0">
                  <a:pos x="119" y="62"/>
                </a:cxn>
                <a:cxn ang="0">
                  <a:pos x="100" y="86"/>
                </a:cxn>
                <a:cxn ang="0">
                  <a:pos x="57" y="86"/>
                </a:cxn>
                <a:cxn ang="0">
                  <a:pos x="42" y="119"/>
                </a:cxn>
                <a:cxn ang="0">
                  <a:pos x="10" y="124"/>
                </a:cxn>
                <a:cxn ang="0">
                  <a:pos x="0" y="71"/>
                </a:cxn>
                <a:cxn ang="0">
                  <a:pos x="304" y="0"/>
                </a:cxn>
                <a:cxn ang="0">
                  <a:pos x="357" y="143"/>
                </a:cxn>
                <a:cxn ang="0">
                  <a:pos x="409" y="128"/>
                </a:cxn>
              </a:cxnLst>
              <a:rect l="0" t="0" r="r" b="b"/>
              <a:pathLst>
                <a:path w="409" h="214">
                  <a:moveTo>
                    <a:pt x="409" y="128"/>
                  </a:moveTo>
                  <a:lnTo>
                    <a:pt x="400" y="205"/>
                  </a:lnTo>
                  <a:lnTo>
                    <a:pt x="367" y="214"/>
                  </a:lnTo>
                  <a:lnTo>
                    <a:pt x="342" y="181"/>
                  </a:lnTo>
                  <a:lnTo>
                    <a:pt x="300" y="147"/>
                  </a:lnTo>
                  <a:lnTo>
                    <a:pt x="295" y="119"/>
                  </a:lnTo>
                  <a:lnTo>
                    <a:pt x="309" y="119"/>
                  </a:lnTo>
                  <a:lnTo>
                    <a:pt x="309" y="90"/>
                  </a:lnTo>
                  <a:lnTo>
                    <a:pt x="300" y="62"/>
                  </a:lnTo>
                  <a:lnTo>
                    <a:pt x="309" y="29"/>
                  </a:lnTo>
                  <a:lnTo>
                    <a:pt x="285" y="48"/>
                  </a:lnTo>
                  <a:lnTo>
                    <a:pt x="266" y="67"/>
                  </a:lnTo>
                  <a:lnTo>
                    <a:pt x="271" y="128"/>
                  </a:lnTo>
                  <a:lnTo>
                    <a:pt x="295" y="166"/>
                  </a:lnTo>
                  <a:lnTo>
                    <a:pt x="304" y="199"/>
                  </a:lnTo>
                  <a:lnTo>
                    <a:pt x="285" y="210"/>
                  </a:lnTo>
                  <a:lnTo>
                    <a:pt x="247" y="181"/>
                  </a:lnTo>
                  <a:lnTo>
                    <a:pt x="224" y="181"/>
                  </a:lnTo>
                  <a:lnTo>
                    <a:pt x="228" y="147"/>
                  </a:lnTo>
                  <a:lnTo>
                    <a:pt x="243" y="128"/>
                  </a:lnTo>
                  <a:lnTo>
                    <a:pt x="186" y="95"/>
                  </a:lnTo>
                  <a:lnTo>
                    <a:pt x="166" y="100"/>
                  </a:lnTo>
                  <a:lnTo>
                    <a:pt x="153" y="71"/>
                  </a:lnTo>
                  <a:lnTo>
                    <a:pt x="119" y="62"/>
                  </a:lnTo>
                  <a:lnTo>
                    <a:pt x="100" y="86"/>
                  </a:lnTo>
                  <a:lnTo>
                    <a:pt x="57" y="86"/>
                  </a:lnTo>
                  <a:lnTo>
                    <a:pt x="42" y="119"/>
                  </a:lnTo>
                  <a:lnTo>
                    <a:pt x="10" y="124"/>
                  </a:lnTo>
                  <a:lnTo>
                    <a:pt x="0" y="71"/>
                  </a:lnTo>
                  <a:lnTo>
                    <a:pt x="304" y="0"/>
                  </a:lnTo>
                  <a:lnTo>
                    <a:pt x="357" y="143"/>
                  </a:lnTo>
                  <a:lnTo>
                    <a:pt x="409" y="128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570" y="2021"/>
              <a:ext cx="657" cy="366"/>
            </a:xfrm>
            <a:custGeom>
              <a:avLst/>
              <a:gdLst/>
              <a:ahLst/>
              <a:cxnLst>
                <a:cxn ang="0">
                  <a:pos x="25" y="366"/>
                </a:cxn>
                <a:cxn ang="0">
                  <a:pos x="29" y="347"/>
                </a:cxn>
                <a:cxn ang="0">
                  <a:pos x="10" y="332"/>
                </a:cxn>
                <a:cxn ang="0">
                  <a:pos x="0" y="319"/>
                </a:cxn>
                <a:cxn ang="0">
                  <a:pos x="15" y="300"/>
                </a:cxn>
                <a:cxn ang="0">
                  <a:pos x="77" y="300"/>
                </a:cxn>
                <a:cxn ang="0">
                  <a:pos x="72" y="276"/>
                </a:cxn>
                <a:cxn ang="0">
                  <a:pos x="96" y="262"/>
                </a:cxn>
                <a:cxn ang="0">
                  <a:pos x="82" y="248"/>
                </a:cxn>
                <a:cxn ang="0">
                  <a:pos x="111" y="200"/>
                </a:cxn>
                <a:cxn ang="0">
                  <a:pos x="139" y="176"/>
                </a:cxn>
                <a:cxn ang="0">
                  <a:pos x="253" y="162"/>
                </a:cxn>
                <a:cxn ang="0">
                  <a:pos x="258" y="128"/>
                </a:cxn>
                <a:cxn ang="0">
                  <a:pos x="291" y="152"/>
                </a:cxn>
                <a:cxn ang="0">
                  <a:pos x="315" y="99"/>
                </a:cxn>
                <a:cxn ang="0">
                  <a:pos x="338" y="57"/>
                </a:cxn>
                <a:cxn ang="0">
                  <a:pos x="377" y="19"/>
                </a:cxn>
                <a:cxn ang="0">
                  <a:pos x="447" y="0"/>
                </a:cxn>
                <a:cxn ang="0">
                  <a:pos x="481" y="24"/>
                </a:cxn>
                <a:cxn ang="0">
                  <a:pos x="510" y="5"/>
                </a:cxn>
                <a:cxn ang="0">
                  <a:pos x="533" y="19"/>
                </a:cxn>
                <a:cxn ang="0">
                  <a:pos x="543" y="0"/>
                </a:cxn>
                <a:cxn ang="0">
                  <a:pos x="562" y="0"/>
                </a:cxn>
                <a:cxn ang="0">
                  <a:pos x="596" y="34"/>
                </a:cxn>
                <a:cxn ang="0">
                  <a:pos x="604" y="95"/>
                </a:cxn>
                <a:cxn ang="0">
                  <a:pos x="629" y="114"/>
                </a:cxn>
                <a:cxn ang="0">
                  <a:pos x="638" y="143"/>
                </a:cxn>
                <a:cxn ang="0">
                  <a:pos x="657" y="143"/>
                </a:cxn>
                <a:cxn ang="0">
                  <a:pos x="633" y="185"/>
                </a:cxn>
                <a:cxn ang="0">
                  <a:pos x="604" y="200"/>
                </a:cxn>
                <a:cxn ang="0">
                  <a:pos x="600" y="238"/>
                </a:cxn>
                <a:cxn ang="0">
                  <a:pos x="543" y="276"/>
                </a:cxn>
                <a:cxn ang="0">
                  <a:pos x="158" y="338"/>
                </a:cxn>
                <a:cxn ang="0">
                  <a:pos x="120" y="332"/>
                </a:cxn>
                <a:cxn ang="0">
                  <a:pos x="124" y="352"/>
                </a:cxn>
                <a:cxn ang="0">
                  <a:pos x="25" y="366"/>
                </a:cxn>
              </a:cxnLst>
              <a:rect l="0" t="0" r="r" b="b"/>
              <a:pathLst>
                <a:path w="657" h="366">
                  <a:moveTo>
                    <a:pt x="25" y="366"/>
                  </a:moveTo>
                  <a:lnTo>
                    <a:pt x="29" y="347"/>
                  </a:lnTo>
                  <a:lnTo>
                    <a:pt x="10" y="332"/>
                  </a:lnTo>
                  <a:lnTo>
                    <a:pt x="0" y="319"/>
                  </a:lnTo>
                  <a:lnTo>
                    <a:pt x="15" y="300"/>
                  </a:lnTo>
                  <a:lnTo>
                    <a:pt x="77" y="300"/>
                  </a:lnTo>
                  <a:lnTo>
                    <a:pt x="72" y="276"/>
                  </a:lnTo>
                  <a:lnTo>
                    <a:pt x="96" y="262"/>
                  </a:lnTo>
                  <a:lnTo>
                    <a:pt x="82" y="248"/>
                  </a:lnTo>
                  <a:lnTo>
                    <a:pt x="111" y="200"/>
                  </a:lnTo>
                  <a:lnTo>
                    <a:pt x="139" y="176"/>
                  </a:lnTo>
                  <a:lnTo>
                    <a:pt x="253" y="162"/>
                  </a:lnTo>
                  <a:lnTo>
                    <a:pt x="258" y="128"/>
                  </a:lnTo>
                  <a:lnTo>
                    <a:pt x="291" y="152"/>
                  </a:lnTo>
                  <a:lnTo>
                    <a:pt x="315" y="99"/>
                  </a:lnTo>
                  <a:lnTo>
                    <a:pt x="338" y="57"/>
                  </a:lnTo>
                  <a:lnTo>
                    <a:pt x="377" y="19"/>
                  </a:lnTo>
                  <a:lnTo>
                    <a:pt x="447" y="0"/>
                  </a:lnTo>
                  <a:lnTo>
                    <a:pt x="481" y="24"/>
                  </a:lnTo>
                  <a:lnTo>
                    <a:pt x="510" y="5"/>
                  </a:lnTo>
                  <a:lnTo>
                    <a:pt x="533" y="19"/>
                  </a:lnTo>
                  <a:lnTo>
                    <a:pt x="543" y="0"/>
                  </a:lnTo>
                  <a:lnTo>
                    <a:pt x="562" y="0"/>
                  </a:lnTo>
                  <a:lnTo>
                    <a:pt x="596" y="34"/>
                  </a:lnTo>
                  <a:lnTo>
                    <a:pt x="604" y="95"/>
                  </a:lnTo>
                  <a:lnTo>
                    <a:pt x="629" y="114"/>
                  </a:lnTo>
                  <a:lnTo>
                    <a:pt x="638" y="143"/>
                  </a:lnTo>
                  <a:lnTo>
                    <a:pt x="657" y="143"/>
                  </a:lnTo>
                  <a:lnTo>
                    <a:pt x="633" y="185"/>
                  </a:lnTo>
                  <a:lnTo>
                    <a:pt x="604" y="200"/>
                  </a:lnTo>
                  <a:lnTo>
                    <a:pt x="600" y="238"/>
                  </a:lnTo>
                  <a:lnTo>
                    <a:pt x="543" y="276"/>
                  </a:lnTo>
                  <a:lnTo>
                    <a:pt x="158" y="338"/>
                  </a:lnTo>
                  <a:lnTo>
                    <a:pt x="120" y="332"/>
                  </a:lnTo>
                  <a:lnTo>
                    <a:pt x="124" y="352"/>
                  </a:lnTo>
                  <a:lnTo>
                    <a:pt x="25" y="366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4707" y="1727"/>
              <a:ext cx="110" cy="17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3" y="171"/>
                </a:cxn>
                <a:cxn ang="0">
                  <a:pos x="105" y="156"/>
                </a:cxn>
                <a:cxn ang="0">
                  <a:pos x="110" y="137"/>
                </a:cxn>
                <a:cxn ang="0">
                  <a:pos x="90" y="118"/>
                </a:cxn>
                <a:cxn ang="0">
                  <a:pos x="67" y="104"/>
                </a:cxn>
                <a:cxn ang="0">
                  <a:pos x="38" y="37"/>
                </a:cxn>
                <a:cxn ang="0">
                  <a:pos x="44" y="9"/>
                </a:cxn>
                <a:cxn ang="0">
                  <a:pos x="15" y="0"/>
                </a:cxn>
                <a:cxn ang="0">
                  <a:pos x="0" y="28"/>
                </a:cxn>
              </a:cxnLst>
              <a:rect l="0" t="0" r="r" b="b"/>
              <a:pathLst>
                <a:path w="110" h="171">
                  <a:moveTo>
                    <a:pt x="0" y="28"/>
                  </a:moveTo>
                  <a:lnTo>
                    <a:pt x="53" y="171"/>
                  </a:lnTo>
                  <a:lnTo>
                    <a:pt x="105" y="156"/>
                  </a:lnTo>
                  <a:lnTo>
                    <a:pt x="110" y="137"/>
                  </a:lnTo>
                  <a:lnTo>
                    <a:pt x="90" y="118"/>
                  </a:lnTo>
                  <a:lnTo>
                    <a:pt x="67" y="104"/>
                  </a:lnTo>
                  <a:lnTo>
                    <a:pt x="38" y="37"/>
                  </a:lnTo>
                  <a:lnTo>
                    <a:pt x="44" y="9"/>
                  </a:lnTo>
                  <a:lnTo>
                    <a:pt x="15" y="0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764" y="1960"/>
              <a:ext cx="39" cy="109"/>
            </a:xfrm>
            <a:custGeom>
              <a:avLst/>
              <a:gdLst/>
              <a:ahLst/>
              <a:cxnLst>
                <a:cxn ang="0">
                  <a:pos x="0" y="57"/>
                </a:cxn>
                <a:cxn ang="0">
                  <a:pos x="20" y="109"/>
                </a:cxn>
                <a:cxn ang="0">
                  <a:pos x="29" y="95"/>
                </a:cxn>
                <a:cxn ang="0">
                  <a:pos x="25" y="57"/>
                </a:cxn>
                <a:cxn ang="0">
                  <a:pos x="33" y="57"/>
                </a:cxn>
                <a:cxn ang="0">
                  <a:pos x="39" y="0"/>
                </a:cxn>
                <a:cxn ang="0">
                  <a:pos x="6" y="9"/>
                </a:cxn>
                <a:cxn ang="0">
                  <a:pos x="0" y="57"/>
                </a:cxn>
              </a:cxnLst>
              <a:rect l="0" t="0" r="r" b="b"/>
              <a:pathLst>
                <a:path w="39" h="109">
                  <a:moveTo>
                    <a:pt x="0" y="57"/>
                  </a:moveTo>
                  <a:lnTo>
                    <a:pt x="20" y="109"/>
                  </a:lnTo>
                  <a:lnTo>
                    <a:pt x="29" y="95"/>
                  </a:lnTo>
                  <a:lnTo>
                    <a:pt x="25" y="57"/>
                  </a:lnTo>
                  <a:lnTo>
                    <a:pt x="33" y="57"/>
                  </a:lnTo>
                  <a:lnTo>
                    <a:pt x="39" y="0"/>
                  </a:lnTo>
                  <a:lnTo>
                    <a:pt x="6" y="9"/>
                  </a:lnTo>
                  <a:lnTo>
                    <a:pt x="0" y="57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166" y="1764"/>
              <a:ext cx="403" cy="433"/>
            </a:xfrm>
            <a:custGeom>
              <a:avLst/>
              <a:gdLst/>
              <a:ahLst/>
              <a:cxnLst>
                <a:cxn ang="0">
                  <a:pos x="123" y="0"/>
                </a:cxn>
                <a:cxn ang="0">
                  <a:pos x="142" y="86"/>
                </a:cxn>
                <a:cxn ang="0">
                  <a:pos x="237" y="62"/>
                </a:cxn>
                <a:cxn ang="0">
                  <a:pos x="247" y="115"/>
                </a:cxn>
                <a:cxn ang="0">
                  <a:pos x="279" y="110"/>
                </a:cxn>
                <a:cxn ang="0">
                  <a:pos x="294" y="77"/>
                </a:cxn>
                <a:cxn ang="0">
                  <a:pos x="337" y="77"/>
                </a:cxn>
                <a:cxn ang="0">
                  <a:pos x="356" y="53"/>
                </a:cxn>
                <a:cxn ang="0">
                  <a:pos x="390" y="62"/>
                </a:cxn>
                <a:cxn ang="0">
                  <a:pos x="403" y="91"/>
                </a:cxn>
                <a:cxn ang="0">
                  <a:pos x="361" y="77"/>
                </a:cxn>
                <a:cxn ang="0">
                  <a:pos x="337" y="144"/>
                </a:cxn>
                <a:cxn ang="0">
                  <a:pos x="313" y="167"/>
                </a:cxn>
                <a:cxn ang="0">
                  <a:pos x="304" y="209"/>
                </a:cxn>
                <a:cxn ang="0">
                  <a:pos x="270" y="228"/>
                </a:cxn>
                <a:cxn ang="0">
                  <a:pos x="256" y="219"/>
                </a:cxn>
                <a:cxn ang="0">
                  <a:pos x="232" y="234"/>
                </a:cxn>
                <a:cxn ang="0">
                  <a:pos x="242" y="253"/>
                </a:cxn>
                <a:cxn ang="0">
                  <a:pos x="222" y="314"/>
                </a:cxn>
                <a:cxn ang="0">
                  <a:pos x="222" y="348"/>
                </a:cxn>
                <a:cxn ang="0">
                  <a:pos x="161" y="395"/>
                </a:cxn>
                <a:cxn ang="0">
                  <a:pos x="147" y="395"/>
                </a:cxn>
                <a:cxn ang="0">
                  <a:pos x="128" y="423"/>
                </a:cxn>
                <a:cxn ang="0">
                  <a:pos x="90" y="433"/>
                </a:cxn>
                <a:cxn ang="0">
                  <a:pos x="71" y="400"/>
                </a:cxn>
                <a:cxn ang="0">
                  <a:pos x="42" y="400"/>
                </a:cxn>
                <a:cxn ang="0">
                  <a:pos x="33" y="371"/>
                </a:cxn>
                <a:cxn ang="0">
                  <a:pos x="8" y="352"/>
                </a:cxn>
                <a:cxn ang="0">
                  <a:pos x="0" y="291"/>
                </a:cxn>
                <a:cxn ang="0">
                  <a:pos x="19" y="276"/>
                </a:cxn>
                <a:cxn ang="0">
                  <a:pos x="27" y="257"/>
                </a:cxn>
                <a:cxn ang="0">
                  <a:pos x="27" y="234"/>
                </a:cxn>
                <a:cxn ang="0">
                  <a:pos x="42" y="205"/>
                </a:cxn>
                <a:cxn ang="0">
                  <a:pos x="56" y="201"/>
                </a:cxn>
                <a:cxn ang="0">
                  <a:pos x="61" y="172"/>
                </a:cxn>
                <a:cxn ang="0">
                  <a:pos x="71" y="148"/>
                </a:cxn>
                <a:cxn ang="0">
                  <a:pos x="80" y="134"/>
                </a:cxn>
                <a:cxn ang="0">
                  <a:pos x="80" y="144"/>
                </a:cxn>
                <a:cxn ang="0">
                  <a:pos x="100" y="119"/>
                </a:cxn>
                <a:cxn ang="0">
                  <a:pos x="113" y="81"/>
                </a:cxn>
                <a:cxn ang="0">
                  <a:pos x="113" y="29"/>
                </a:cxn>
                <a:cxn ang="0">
                  <a:pos x="123" y="0"/>
                </a:cxn>
              </a:cxnLst>
              <a:rect l="0" t="0" r="r" b="b"/>
              <a:pathLst>
                <a:path w="403" h="433">
                  <a:moveTo>
                    <a:pt x="123" y="0"/>
                  </a:moveTo>
                  <a:lnTo>
                    <a:pt x="142" y="86"/>
                  </a:lnTo>
                  <a:lnTo>
                    <a:pt x="237" y="62"/>
                  </a:lnTo>
                  <a:lnTo>
                    <a:pt x="247" y="115"/>
                  </a:lnTo>
                  <a:lnTo>
                    <a:pt x="279" y="110"/>
                  </a:lnTo>
                  <a:lnTo>
                    <a:pt x="294" y="77"/>
                  </a:lnTo>
                  <a:lnTo>
                    <a:pt x="337" y="77"/>
                  </a:lnTo>
                  <a:lnTo>
                    <a:pt x="356" y="53"/>
                  </a:lnTo>
                  <a:lnTo>
                    <a:pt x="390" y="62"/>
                  </a:lnTo>
                  <a:lnTo>
                    <a:pt x="403" y="91"/>
                  </a:lnTo>
                  <a:lnTo>
                    <a:pt x="361" y="77"/>
                  </a:lnTo>
                  <a:lnTo>
                    <a:pt x="337" y="144"/>
                  </a:lnTo>
                  <a:lnTo>
                    <a:pt x="313" y="167"/>
                  </a:lnTo>
                  <a:lnTo>
                    <a:pt x="304" y="209"/>
                  </a:lnTo>
                  <a:lnTo>
                    <a:pt x="270" y="228"/>
                  </a:lnTo>
                  <a:lnTo>
                    <a:pt x="256" y="219"/>
                  </a:lnTo>
                  <a:lnTo>
                    <a:pt x="232" y="234"/>
                  </a:lnTo>
                  <a:lnTo>
                    <a:pt x="242" y="253"/>
                  </a:lnTo>
                  <a:lnTo>
                    <a:pt x="222" y="314"/>
                  </a:lnTo>
                  <a:lnTo>
                    <a:pt x="222" y="348"/>
                  </a:lnTo>
                  <a:lnTo>
                    <a:pt x="161" y="395"/>
                  </a:lnTo>
                  <a:lnTo>
                    <a:pt x="147" y="395"/>
                  </a:lnTo>
                  <a:lnTo>
                    <a:pt x="128" y="423"/>
                  </a:lnTo>
                  <a:lnTo>
                    <a:pt x="90" y="433"/>
                  </a:lnTo>
                  <a:lnTo>
                    <a:pt x="71" y="400"/>
                  </a:lnTo>
                  <a:lnTo>
                    <a:pt x="42" y="400"/>
                  </a:lnTo>
                  <a:lnTo>
                    <a:pt x="33" y="371"/>
                  </a:lnTo>
                  <a:lnTo>
                    <a:pt x="8" y="352"/>
                  </a:lnTo>
                  <a:lnTo>
                    <a:pt x="0" y="291"/>
                  </a:lnTo>
                  <a:lnTo>
                    <a:pt x="19" y="276"/>
                  </a:lnTo>
                  <a:lnTo>
                    <a:pt x="27" y="257"/>
                  </a:lnTo>
                  <a:lnTo>
                    <a:pt x="27" y="234"/>
                  </a:lnTo>
                  <a:lnTo>
                    <a:pt x="42" y="205"/>
                  </a:lnTo>
                  <a:lnTo>
                    <a:pt x="56" y="201"/>
                  </a:lnTo>
                  <a:lnTo>
                    <a:pt x="61" y="172"/>
                  </a:lnTo>
                  <a:lnTo>
                    <a:pt x="71" y="148"/>
                  </a:lnTo>
                  <a:lnTo>
                    <a:pt x="80" y="134"/>
                  </a:lnTo>
                  <a:lnTo>
                    <a:pt x="80" y="144"/>
                  </a:lnTo>
                  <a:lnTo>
                    <a:pt x="100" y="119"/>
                  </a:lnTo>
                  <a:lnTo>
                    <a:pt x="113" y="81"/>
                  </a:lnTo>
                  <a:lnTo>
                    <a:pt x="113" y="29"/>
                  </a:lnTo>
                  <a:lnTo>
                    <a:pt x="123" y="0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4113" y="1841"/>
              <a:ext cx="684" cy="456"/>
            </a:xfrm>
            <a:custGeom>
              <a:avLst/>
              <a:gdLst/>
              <a:ahLst/>
              <a:cxnLst>
                <a:cxn ang="0">
                  <a:pos x="456" y="14"/>
                </a:cxn>
                <a:cxn ang="0">
                  <a:pos x="414" y="0"/>
                </a:cxn>
                <a:cxn ang="0">
                  <a:pos x="390" y="67"/>
                </a:cxn>
                <a:cxn ang="0">
                  <a:pos x="366" y="90"/>
                </a:cxn>
                <a:cxn ang="0">
                  <a:pos x="357" y="132"/>
                </a:cxn>
                <a:cxn ang="0">
                  <a:pos x="323" y="151"/>
                </a:cxn>
                <a:cxn ang="0">
                  <a:pos x="309" y="142"/>
                </a:cxn>
                <a:cxn ang="0">
                  <a:pos x="285" y="157"/>
                </a:cxn>
                <a:cxn ang="0">
                  <a:pos x="295" y="176"/>
                </a:cxn>
                <a:cxn ang="0">
                  <a:pos x="275" y="237"/>
                </a:cxn>
                <a:cxn ang="0">
                  <a:pos x="275" y="271"/>
                </a:cxn>
                <a:cxn ang="0">
                  <a:pos x="214" y="318"/>
                </a:cxn>
                <a:cxn ang="0">
                  <a:pos x="200" y="318"/>
                </a:cxn>
                <a:cxn ang="0">
                  <a:pos x="181" y="346"/>
                </a:cxn>
                <a:cxn ang="0">
                  <a:pos x="143" y="356"/>
                </a:cxn>
                <a:cxn ang="0">
                  <a:pos x="124" y="323"/>
                </a:cxn>
                <a:cxn ang="0">
                  <a:pos x="114" y="323"/>
                </a:cxn>
                <a:cxn ang="0">
                  <a:pos x="90" y="365"/>
                </a:cxn>
                <a:cxn ang="0">
                  <a:pos x="61" y="380"/>
                </a:cxn>
                <a:cxn ang="0">
                  <a:pos x="57" y="418"/>
                </a:cxn>
                <a:cxn ang="0">
                  <a:pos x="0" y="456"/>
                </a:cxn>
                <a:cxn ang="0">
                  <a:pos x="176" y="422"/>
                </a:cxn>
                <a:cxn ang="0">
                  <a:pos x="684" y="304"/>
                </a:cxn>
                <a:cxn ang="0">
                  <a:pos x="671" y="256"/>
                </a:cxn>
                <a:cxn ang="0">
                  <a:pos x="642" y="252"/>
                </a:cxn>
                <a:cxn ang="0">
                  <a:pos x="628" y="271"/>
                </a:cxn>
                <a:cxn ang="0">
                  <a:pos x="614" y="261"/>
                </a:cxn>
                <a:cxn ang="0">
                  <a:pos x="623" y="247"/>
                </a:cxn>
                <a:cxn ang="0">
                  <a:pos x="623" y="228"/>
                </a:cxn>
                <a:cxn ang="0">
                  <a:pos x="609" y="218"/>
                </a:cxn>
                <a:cxn ang="0">
                  <a:pos x="628" y="204"/>
                </a:cxn>
                <a:cxn ang="0">
                  <a:pos x="614" y="185"/>
                </a:cxn>
                <a:cxn ang="0">
                  <a:pos x="575" y="161"/>
                </a:cxn>
                <a:cxn ang="0">
                  <a:pos x="609" y="161"/>
                </a:cxn>
                <a:cxn ang="0">
                  <a:pos x="599" y="137"/>
                </a:cxn>
                <a:cxn ang="0">
                  <a:pos x="575" y="124"/>
                </a:cxn>
                <a:cxn ang="0">
                  <a:pos x="537" y="95"/>
                </a:cxn>
                <a:cxn ang="0">
                  <a:pos x="514" y="95"/>
                </a:cxn>
                <a:cxn ang="0">
                  <a:pos x="518" y="61"/>
                </a:cxn>
                <a:cxn ang="0">
                  <a:pos x="533" y="42"/>
                </a:cxn>
                <a:cxn ang="0">
                  <a:pos x="476" y="9"/>
                </a:cxn>
                <a:cxn ang="0">
                  <a:pos x="456" y="14"/>
                </a:cxn>
              </a:cxnLst>
              <a:rect l="0" t="0" r="r" b="b"/>
              <a:pathLst>
                <a:path w="684" h="456">
                  <a:moveTo>
                    <a:pt x="456" y="14"/>
                  </a:moveTo>
                  <a:lnTo>
                    <a:pt x="414" y="0"/>
                  </a:lnTo>
                  <a:lnTo>
                    <a:pt x="390" y="67"/>
                  </a:lnTo>
                  <a:lnTo>
                    <a:pt x="366" y="90"/>
                  </a:lnTo>
                  <a:lnTo>
                    <a:pt x="357" y="132"/>
                  </a:lnTo>
                  <a:lnTo>
                    <a:pt x="323" y="151"/>
                  </a:lnTo>
                  <a:lnTo>
                    <a:pt x="309" y="142"/>
                  </a:lnTo>
                  <a:lnTo>
                    <a:pt x="285" y="157"/>
                  </a:lnTo>
                  <a:lnTo>
                    <a:pt x="295" y="176"/>
                  </a:lnTo>
                  <a:lnTo>
                    <a:pt x="275" y="237"/>
                  </a:lnTo>
                  <a:lnTo>
                    <a:pt x="275" y="271"/>
                  </a:lnTo>
                  <a:lnTo>
                    <a:pt x="214" y="318"/>
                  </a:lnTo>
                  <a:lnTo>
                    <a:pt x="200" y="318"/>
                  </a:lnTo>
                  <a:lnTo>
                    <a:pt x="181" y="346"/>
                  </a:lnTo>
                  <a:lnTo>
                    <a:pt x="143" y="356"/>
                  </a:lnTo>
                  <a:lnTo>
                    <a:pt x="124" y="323"/>
                  </a:lnTo>
                  <a:lnTo>
                    <a:pt x="114" y="323"/>
                  </a:lnTo>
                  <a:lnTo>
                    <a:pt x="90" y="365"/>
                  </a:lnTo>
                  <a:lnTo>
                    <a:pt x="61" y="380"/>
                  </a:lnTo>
                  <a:lnTo>
                    <a:pt x="57" y="418"/>
                  </a:lnTo>
                  <a:lnTo>
                    <a:pt x="0" y="456"/>
                  </a:lnTo>
                  <a:lnTo>
                    <a:pt x="176" y="422"/>
                  </a:lnTo>
                  <a:lnTo>
                    <a:pt x="684" y="304"/>
                  </a:lnTo>
                  <a:lnTo>
                    <a:pt x="671" y="256"/>
                  </a:lnTo>
                  <a:lnTo>
                    <a:pt x="642" y="252"/>
                  </a:lnTo>
                  <a:lnTo>
                    <a:pt x="628" y="271"/>
                  </a:lnTo>
                  <a:lnTo>
                    <a:pt x="614" y="261"/>
                  </a:lnTo>
                  <a:lnTo>
                    <a:pt x="623" y="247"/>
                  </a:lnTo>
                  <a:lnTo>
                    <a:pt x="623" y="228"/>
                  </a:lnTo>
                  <a:lnTo>
                    <a:pt x="609" y="218"/>
                  </a:lnTo>
                  <a:lnTo>
                    <a:pt x="628" y="204"/>
                  </a:lnTo>
                  <a:lnTo>
                    <a:pt x="614" y="185"/>
                  </a:lnTo>
                  <a:lnTo>
                    <a:pt x="575" y="161"/>
                  </a:lnTo>
                  <a:lnTo>
                    <a:pt x="609" y="161"/>
                  </a:lnTo>
                  <a:lnTo>
                    <a:pt x="599" y="137"/>
                  </a:lnTo>
                  <a:lnTo>
                    <a:pt x="575" y="124"/>
                  </a:lnTo>
                  <a:lnTo>
                    <a:pt x="537" y="95"/>
                  </a:lnTo>
                  <a:lnTo>
                    <a:pt x="514" y="95"/>
                  </a:lnTo>
                  <a:lnTo>
                    <a:pt x="518" y="61"/>
                  </a:lnTo>
                  <a:lnTo>
                    <a:pt x="533" y="42"/>
                  </a:lnTo>
                  <a:lnTo>
                    <a:pt x="476" y="9"/>
                  </a:lnTo>
                  <a:lnTo>
                    <a:pt x="456" y="14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153" y="2321"/>
              <a:ext cx="604" cy="746"/>
            </a:xfrm>
            <a:custGeom>
              <a:avLst/>
              <a:gdLst/>
              <a:ahLst/>
              <a:cxnLst>
                <a:cxn ang="0">
                  <a:pos x="604" y="47"/>
                </a:cxn>
                <a:cxn ang="0">
                  <a:pos x="543" y="746"/>
                </a:cxn>
                <a:cxn ang="0">
                  <a:pos x="324" y="728"/>
                </a:cxn>
                <a:cxn ang="0">
                  <a:pos x="0" y="546"/>
                </a:cxn>
                <a:cxn ang="0">
                  <a:pos x="6" y="508"/>
                </a:cxn>
                <a:cxn ang="0">
                  <a:pos x="29" y="470"/>
                </a:cxn>
                <a:cxn ang="0">
                  <a:pos x="6" y="451"/>
                </a:cxn>
                <a:cxn ang="0">
                  <a:pos x="29" y="403"/>
                </a:cxn>
                <a:cxn ang="0">
                  <a:pos x="48" y="351"/>
                </a:cxn>
                <a:cxn ang="0">
                  <a:pos x="72" y="328"/>
                </a:cxn>
                <a:cxn ang="0">
                  <a:pos x="53" y="280"/>
                </a:cxn>
                <a:cxn ang="0">
                  <a:pos x="58" y="223"/>
                </a:cxn>
                <a:cxn ang="0">
                  <a:pos x="58" y="104"/>
                </a:cxn>
                <a:cxn ang="0">
                  <a:pos x="72" y="80"/>
                </a:cxn>
                <a:cxn ang="0">
                  <a:pos x="91" y="80"/>
                </a:cxn>
                <a:cxn ang="0">
                  <a:pos x="101" y="104"/>
                </a:cxn>
                <a:cxn ang="0">
                  <a:pos x="129" y="90"/>
                </a:cxn>
                <a:cxn ang="0">
                  <a:pos x="139" y="0"/>
                </a:cxn>
                <a:cxn ang="0">
                  <a:pos x="604" y="47"/>
                </a:cxn>
              </a:cxnLst>
              <a:rect l="0" t="0" r="r" b="b"/>
              <a:pathLst>
                <a:path w="604" h="746">
                  <a:moveTo>
                    <a:pt x="604" y="47"/>
                  </a:moveTo>
                  <a:lnTo>
                    <a:pt x="543" y="746"/>
                  </a:lnTo>
                  <a:lnTo>
                    <a:pt x="324" y="728"/>
                  </a:lnTo>
                  <a:lnTo>
                    <a:pt x="0" y="546"/>
                  </a:lnTo>
                  <a:lnTo>
                    <a:pt x="6" y="508"/>
                  </a:lnTo>
                  <a:lnTo>
                    <a:pt x="29" y="470"/>
                  </a:lnTo>
                  <a:lnTo>
                    <a:pt x="6" y="451"/>
                  </a:lnTo>
                  <a:lnTo>
                    <a:pt x="29" y="403"/>
                  </a:lnTo>
                  <a:lnTo>
                    <a:pt x="48" y="351"/>
                  </a:lnTo>
                  <a:lnTo>
                    <a:pt x="72" y="328"/>
                  </a:lnTo>
                  <a:lnTo>
                    <a:pt x="53" y="280"/>
                  </a:lnTo>
                  <a:lnTo>
                    <a:pt x="58" y="223"/>
                  </a:lnTo>
                  <a:lnTo>
                    <a:pt x="58" y="104"/>
                  </a:lnTo>
                  <a:lnTo>
                    <a:pt x="72" y="80"/>
                  </a:lnTo>
                  <a:lnTo>
                    <a:pt x="91" y="80"/>
                  </a:lnTo>
                  <a:lnTo>
                    <a:pt x="101" y="104"/>
                  </a:lnTo>
                  <a:lnTo>
                    <a:pt x="129" y="90"/>
                  </a:lnTo>
                  <a:lnTo>
                    <a:pt x="139" y="0"/>
                  </a:lnTo>
                  <a:lnTo>
                    <a:pt x="604" y="47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696" y="2368"/>
              <a:ext cx="619" cy="704"/>
            </a:xfrm>
            <a:custGeom>
              <a:avLst/>
              <a:gdLst/>
              <a:ahLst/>
              <a:cxnLst>
                <a:cxn ang="0">
                  <a:pos x="0" y="699"/>
                </a:cxn>
                <a:cxn ang="0">
                  <a:pos x="80" y="704"/>
                </a:cxn>
                <a:cxn ang="0">
                  <a:pos x="90" y="650"/>
                </a:cxn>
                <a:cxn ang="0">
                  <a:pos x="271" y="660"/>
                </a:cxn>
                <a:cxn ang="0">
                  <a:pos x="271" y="632"/>
                </a:cxn>
                <a:cxn ang="0">
                  <a:pos x="609" y="632"/>
                </a:cxn>
                <a:cxn ang="0">
                  <a:pos x="619" y="86"/>
                </a:cxn>
                <a:cxn ang="0">
                  <a:pos x="619" y="38"/>
                </a:cxn>
                <a:cxn ang="0">
                  <a:pos x="61" y="0"/>
                </a:cxn>
                <a:cxn ang="0">
                  <a:pos x="0" y="699"/>
                </a:cxn>
              </a:cxnLst>
              <a:rect l="0" t="0" r="r" b="b"/>
              <a:pathLst>
                <a:path w="619" h="704">
                  <a:moveTo>
                    <a:pt x="0" y="699"/>
                  </a:moveTo>
                  <a:lnTo>
                    <a:pt x="80" y="704"/>
                  </a:lnTo>
                  <a:lnTo>
                    <a:pt x="90" y="650"/>
                  </a:lnTo>
                  <a:lnTo>
                    <a:pt x="271" y="660"/>
                  </a:lnTo>
                  <a:lnTo>
                    <a:pt x="271" y="632"/>
                  </a:lnTo>
                  <a:lnTo>
                    <a:pt x="609" y="632"/>
                  </a:lnTo>
                  <a:lnTo>
                    <a:pt x="619" y="86"/>
                  </a:lnTo>
                  <a:lnTo>
                    <a:pt x="619" y="38"/>
                  </a:lnTo>
                  <a:lnTo>
                    <a:pt x="61" y="0"/>
                  </a:lnTo>
                  <a:lnTo>
                    <a:pt x="0" y="699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1" name="Freeform 20"/>
            <p:cNvSpPr>
              <a:spLocks/>
            </p:cNvSpPr>
            <p:nvPr/>
          </p:nvSpPr>
          <p:spPr bwMode="auto">
            <a:xfrm>
              <a:off x="1967" y="2454"/>
              <a:ext cx="1276" cy="1262"/>
            </a:xfrm>
            <a:custGeom>
              <a:avLst/>
              <a:gdLst/>
              <a:ahLst/>
              <a:cxnLst>
                <a:cxn ang="0">
                  <a:pos x="1200" y="346"/>
                </a:cxn>
                <a:cxn ang="0">
                  <a:pos x="1213" y="522"/>
                </a:cxn>
                <a:cxn ang="0">
                  <a:pos x="1238" y="595"/>
                </a:cxn>
                <a:cxn ang="0">
                  <a:pos x="1257" y="718"/>
                </a:cxn>
                <a:cxn ang="0">
                  <a:pos x="1223" y="798"/>
                </a:cxn>
                <a:cxn ang="0">
                  <a:pos x="1162" y="832"/>
                </a:cxn>
                <a:cxn ang="0">
                  <a:pos x="1142" y="798"/>
                </a:cxn>
                <a:cxn ang="0">
                  <a:pos x="1142" y="851"/>
                </a:cxn>
                <a:cxn ang="0">
                  <a:pos x="1047" y="932"/>
                </a:cxn>
                <a:cxn ang="0">
                  <a:pos x="991" y="941"/>
                </a:cxn>
                <a:cxn ang="0">
                  <a:pos x="967" y="974"/>
                </a:cxn>
                <a:cxn ang="0">
                  <a:pos x="953" y="999"/>
                </a:cxn>
                <a:cxn ang="0">
                  <a:pos x="870" y="1084"/>
                </a:cxn>
                <a:cxn ang="0">
                  <a:pos x="900" y="1117"/>
                </a:cxn>
                <a:cxn ang="0">
                  <a:pos x="938" y="1260"/>
                </a:cxn>
                <a:cxn ang="0">
                  <a:pos x="886" y="1245"/>
                </a:cxn>
                <a:cxn ang="0">
                  <a:pos x="736" y="1179"/>
                </a:cxn>
                <a:cxn ang="0">
                  <a:pos x="589" y="979"/>
                </a:cxn>
                <a:cxn ang="0">
                  <a:pos x="504" y="832"/>
                </a:cxn>
                <a:cxn ang="0">
                  <a:pos x="375" y="823"/>
                </a:cxn>
                <a:cxn ang="0">
                  <a:pos x="314" y="880"/>
                </a:cxn>
                <a:cxn ang="0">
                  <a:pos x="199" y="837"/>
                </a:cxn>
                <a:cxn ang="0">
                  <a:pos x="124" y="723"/>
                </a:cxn>
                <a:cxn ang="0">
                  <a:pos x="62" y="651"/>
                </a:cxn>
                <a:cxn ang="0">
                  <a:pos x="0" y="574"/>
                </a:cxn>
                <a:cxn ang="0">
                  <a:pos x="338" y="546"/>
                </a:cxn>
                <a:cxn ang="0">
                  <a:pos x="633" y="10"/>
                </a:cxn>
                <a:cxn ang="0">
                  <a:pos x="656" y="266"/>
                </a:cxn>
                <a:cxn ang="0">
                  <a:pos x="709" y="275"/>
                </a:cxn>
                <a:cxn ang="0">
                  <a:pos x="828" y="285"/>
                </a:cxn>
                <a:cxn ang="0">
                  <a:pos x="909" y="304"/>
                </a:cxn>
                <a:cxn ang="0">
                  <a:pos x="972" y="304"/>
                </a:cxn>
                <a:cxn ang="0">
                  <a:pos x="1024" y="304"/>
                </a:cxn>
                <a:cxn ang="0">
                  <a:pos x="1129" y="318"/>
                </a:cxn>
              </a:cxnLst>
              <a:rect l="0" t="0" r="r" b="b"/>
              <a:pathLst>
                <a:path w="1276" h="1262">
                  <a:moveTo>
                    <a:pt x="1152" y="318"/>
                  </a:moveTo>
                  <a:lnTo>
                    <a:pt x="1200" y="346"/>
                  </a:lnTo>
                  <a:lnTo>
                    <a:pt x="1205" y="423"/>
                  </a:lnTo>
                  <a:lnTo>
                    <a:pt x="1213" y="522"/>
                  </a:lnTo>
                  <a:lnTo>
                    <a:pt x="1228" y="546"/>
                  </a:lnTo>
                  <a:lnTo>
                    <a:pt x="1238" y="595"/>
                  </a:lnTo>
                  <a:lnTo>
                    <a:pt x="1276" y="657"/>
                  </a:lnTo>
                  <a:lnTo>
                    <a:pt x="1257" y="718"/>
                  </a:lnTo>
                  <a:lnTo>
                    <a:pt x="1257" y="785"/>
                  </a:lnTo>
                  <a:lnTo>
                    <a:pt x="1223" y="798"/>
                  </a:lnTo>
                  <a:lnTo>
                    <a:pt x="1186" y="837"/>
                  </a:lnTo>
                  <a:lnTo>
                    <a:pt x="1162" y="832"/>
                  </a:lnTo>
                  <a:lnTo>
                    <a:pt x="1167" y="798"/>
                  </a:lnTo>
                  <a:lnTo>
                    <a:pt x="1142" y="798"/>
                  </a:lnTo>
                  <a:lnTo>
                    <a:pt x="1138" y="818"/>
                  </a:lnTo>
                  <a:lnTo>
                    <a:pt x="1142" y="851"/>
                  </a:lnTo>
                  <a:lnTo>
                    <a:pt x="1104" y="889"/>
                  </a:lnTo>
                  <a:lnTo>
                    <a:pt x="1047" y="932"/>
                  </a:lnTo>
                  <a:lnTo>
                    <a:pt x="1005" y="951"/>
                  </a:lnTo>
                  <a:lnTo>
                    <a:pt x="991" y="941"/>
                  </a:lnTo>
                  <a:lnTo>
                    <a:pt x="962" y="956"/>
                  </a:lnTo>
                  <a:lnTo>
                    <a:pt x="967" y="974"/>
                  </a:lnTo>
                  <a:lnTo>
                    <a:pt x="943" y="974"/>
                  </a:lnTo>
                  <a:lnTo>
                    <a:pt x="953" y="999"/>
                  </a:lnTo>
                  <a:lnTo>
                    <a:pt x="909" y="1079"/>
                  </a:lnTo>
                  <a:lnTo>
                    <a:pt x="870" y="1084"/>
                  </a:lnTo>
                  <a:lnTo>
                    <a:pt x="900" y="1098"/>
                  </a:lnTo>
                  <a:lnTo>
                    <a:pt x="900" y="1117"/>
                  </a:lnTo>
                  <a:lnTo>
                    <a:pt x="914" y="1117"/>
                  </a:lnTo>
                  <a:lnTo>
                    <a:pt x="938" y="1260"/>
                  </a:lnTo>
                  <a:lnTo>
                    <a:pt x="909" y="1262"/>
                  </a:lnTo>
                  <a:lnTo>
                    <a:pt x="886" y="1245"/>
                  </a:lnTo>
                  <a:lnTo>
                    <a:pt x="847" y="1245"/>
                  </a:lnTo>
                  <a:lnTo>
                    <a:pt x="736" y="1179"/>
                  </a:lnTo>
                  <a:lnTo>
                    <a:pt x="675" y="1060"/>
                  </a:lnTo>
                  <a:lnTo>
                    <a:pt x="589" y="979"/>
                  </a:lnTo>
                  <a:lnTo>
                    <a:pt x="576" y="937"/>
                  </a:lnTo>
                  <a:lnTo>
                    <a:pt x="504" y="832"/>
                  </a:lnTo>
                  <a:lnTo>
                    <a:pt x="442" y="813"/>
                  </a:lnTo>
                  <a:lnTo>
                    <a:pt x="375" y="823"/>
                  </a:lnTo>
                  <a:lnTo>
                    <a:pt x="356" y="865"/>
                  </a:lnTo>
                  <a:lnTo>
                    <a:pt x="314" y="880"/>
                  </a:lnTo>
                  <a:lnTo>
                    <a:pt x="291" y="913"/>
                  </a:lnTo>
                  <a:lnTo>
                    <a:pt x="199" y="837"/>
                  </a:lnTo>
                  <a:lnTo>
                    <a:pt x="161" y="794"/>
                  </a:lnTo>
                  <a:lnTo>
                    <a:pt x="124" y="723"/>
                  </a:lnTo>
                  <a:lnTo>
                    <a:pt x="86" y="699"/>
                  </a:lnTo>
                  <a:lnTo>
                    <a:pt x="62" y="651"/>
                  </a:lnTo>
                  <a:lnTo>
                    <a:pt x="38" y="618"/>
                  </a:lnTo>
                  <a:lnTo>
                    <a:pt x="0" y="574"/>
                  </a:lnTo>
                  <a:lnTo>
                    <a:pt x="0" y="546"/>
                  </a:lnTo>
                  <a:lnTo>
                    <a:pt x="338" y="546"/>
                  </a:lnTo>
                  <a:lnTo>
                    <a:pt x="348" y="0"/>
                  </a:lnTo>
                  <a:lnTo>
                    <a:pt x="633" y="10"/>
                  </a:lnTo>
                  <a:lnTo>
                    <a:pt x="637" y="251"/>
                  </a:lnTo>
                  <a:lnTo>
                    <a:pt x="656" y="266"/>
                  </a:lnTo>
                  <a:lnTo>
                    <a:pt x="680" y="256"/>
                  </a:lnTo>
                  <a:lnTo>
                    <a:pt x="709" y="275"/>
                  </a:lnTo>
                  <a:lnTo>
                    <a:pt x="794" y="294"/>
                  </a:lnTo>
                  <a:lnTo>
                    <a:pt x="828" y="285"/>
                  </a:lnTo>
                  <a:lnTo>
                    <a:pt x="870" y="313"/>
                  </a:lnTo>
                  <a:lnTo>
                    <a:pt x="909" y="304"/>
                  </a:lnTo>
                  <a:lnTo>
                    <a:pt x="938" y="318"/>
                  </a:lnTo>
                  <a:lnTo>
                    <a:pt x="972" y="304"/>
                  </a:lnTo>
                  <a:lnTo>
                    <a:pt x="991" y="323"/>
                  </a:lnTo>
                  <a:lnTo>
                    <a:pt x="1024" y="304"/>
                  </a:lnTo>
                  <a:lnTo>
                    <a:pt x="1114" y="299"/>
                  </a:lnTo>
                  <a:lnTo>
                    <a:pt x="1129" y="318"/>
                  </a:lnTo>
                  <a:lnTo>
                    <a:pt x="1152" y="318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2" name="Freeform 21"/>
            <p:cNvSpPr>
              <a:spLocks/>
            </p:cNvSpPr>
            <p:nvPr/>
          </p:nvSpPr>
          <p:spPr bwMode="auto">
            <a:xfrm>
              <a:off x="3105" y="2401"/>
              <a:ext cx="447" cy="476"/>
            </a:xfrm>
            <a:custGeom>
              <a:avLst/>
              <a:gdLst/>
              <a:ahLst/>
              <a:cxnLst>
                <a:cxn ang="0">
                  <a:pos x="14" y="371"/>
                </a:cxn>
                <a:cxn ang="0">
                  <a:pos x="14" y="166"/>
                </a:cxn>
                <a:cxn ang="0">
                  <a:pos x="0" y="34"/>
                </a:cxn>
                <a:cxn ang="0">
                  <a:pos x="171" y="24"/>
                </a:cxn>
                <a:cxn ang="0">
                  <a:pos x="413" y="0"/>
                </a:cxn>
                <a:cxn ang="0">
                  <a:pos x="400" y="53"/>
                </a:cxn>
                <a:cxn ang="0">
                  <a:pos x="447" y="53"/>
                </a:cxn>
                <a:cxn ang="0">
                  <a:pos x="438" y="133"/>
                </a:cxn>
                <a:cxn ang="0">
                  <a:pos x="419" y="153"/>
                </a:cxn>
                <a:cxn ang="0">
                  <a:pos x="433" y="153"/>
                </a:cxn>
                <a:cxn ang="0">
                  <a:pos x="413" y="185"/>
                </a:cxn>
                <a:cxn ang="0">
                  <a:pos x="347" y="313"/>
                </a:cxn>
                <a:cxn ang="0">
                  <a:pos x="347" y="380"/>
                </a:cxn>
                <a:cxn ang="0">
                  <a:pos x="361" y="390"/>
                </a:cxn>
                <a:cxn ang="0">
                  <a:pos x="352" y="443"/>
                </a:cxn>
                <a:cxn ang="0">
                  <a:pos x="67" y="476"/>
                </a:cxn>
                <a:cxn ang="0">
                  <a:pos x="62" y="399"/>
                </a:cxn>
                <a:cxn ang="0">
                  <a:pos x="14" y="371"/>
                </a:cxn>
              </a:cxnLst>
              <a:rect l="0" t="0" r="r" b="b"/>
              <a:pathLst>
                <a:path w="447" h="476">
                  <a:moveTo>
                    <a:pt x="14" y="371"/>
                  </a:moveTo>
                  <a:lnTo>
                    <a:pt x="14" y="166"/>
                  </a:lnTo>
                  <a:lnTo>
                    <a:pt x="0" y="34"/>
                  </a:lnTo>
                  <a:lnTo>
                    <a:pt x="171" y="24"/>
                  </a:lnTo>
                  <a:lnTo>
                    <a:pt x="413" y="0"/>
                  </a:lnTo>
                  <a:lnTo>
                    <a:pt x="400" y="53"/>
                  </a:lnTo>
                  <a:lnTo>
                    <a:pt x="447" y="53"/>
                  </a:lnTo>
                  <a:lnTo>
                    <a:pt x="438" y="133"/>
                  </a:lnTo>
                  <a:lnTo>
                    <a:pt x="419" y="153"/>
                  </a:lnTo>
                  <a:lnTo>
                    <a:pt x="433" y="153"/>
                  </a:lnTo>
                  <a:lnTo>
                    <a:pt x="413" y="185"/>
                  </a:lnTo>
                  <a:lnTo>
                    <a:pt x="347" y="313"/>
                  </a:lnTo>
                  <a:lnTo>
                    <a:pt x="347" y="380"/>
                  </a:lnTo>
                  <a:lnTo>
                    <a:pt x="361" y="390"/>
                  </a:lnTo>
                  <a:lnTo>
                    <a:pt x="352" y="443"/>
                  </a:lnTo>
                  <a:lnTo>
                    <a:pt x="67" y="476"/>
                  </a:lnTo>
                  <a:lnTo>
                    <a:pt x="62" y="399"/>
                  </a:lnTo>
                  <a:lnTo>
                    <a:pt x="14" y="371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3172" y="2844"/>
              <a:ext cx="532" cy="456"/>
            </a:xfrm>
            <a:custGeom>
              <a:avLst/>
              <a:gdLst/>
              <a:ahLst/>
              <a:cxnLst>
                <a:cxn ang="0">
                  <a:pos x="0" y="33"/>
                </a:cxn>
                <a:cxn ang="0">
                  <a:pos x="285" y="0"/>
                </a:cxn>
                <a:cxn ang="0">
                  <a:pos x="314" y="75"/>
                </a:cxn>
                <a:cxn ang="0">
                  <a:pos x="256" y="215"/>
                </a:cxn>
                <a:cxn ang="0">
                  <a:pos x="260" y="238"/>
                </a:cxn>
                <a:cxn ang="0">
                  <a:pos x="432" y="223"/>
                </a:cxn>
                <a:cxn ang="0">
                  <a:pos x="442" y="234"/>
                </a:cxn>
                <a:cxn ang="0">
                  <a:pos x="432" y="257"/>
                </a:cxn>
                <a:cxn ang="0">
                  <a:pos x="456" y="309"/>
                </a:cxn>
                <a:cxn ang="0">
                  <a:pos x="446" y="328"/>
                </a:cxn>
                <a:cxn ang="0">
                  <a:pos x="456" y="343"/>
                </a:cxn>
                <a:cxn ang="0">
                  <a:pos x="484" y="333"/>
                </a:cxn>
                <a:cxn ang="0">
                  <a:pos x="494" y="357"/>
                </a:cxn>
                <a:cxn ang="0">
                  <a:pos x="480" y="400"/>
                </a:cxn>
                <a:cxn ang="0">
                  <a:pos x="532" y="423"/>
                </a:cxn>
                <a:cxn ang="0">
                  <a:pos x="499" y="456"/>
                </a:cxn>
                <a:cxn ang="0">
                  <a:pos x="499" y="433"/>
                </a:cxn>
                <a:cxn ang="0">
                  <a:pos x="451" y="428"/>
                </a:cxn>
                <a:cxn ang="0">
                  <a:pos x="436" y="404"/>
                </a:cxn>
                <a:cxn ang="0">
                  <a:pos x="427" y="433"/>
                </a:cxn>
                <a:cxn ang="0">
                  <a:pos x="390" y="452"/>
                </a:cxn>
                <a:cxn ang="0">
                  <a:pos x="318" y="433"/>
                </a:cxn>
                <a:cxn ang="0">
                  <a:pos x="333" y="423"/>
                </a:cxn>
                <a:cxn ang="0">
                  <a:pos x="280" y="404"/>
                </a:cxn>
                <a:cxn ang="0">
                  <a:pos x="247" y="385"/>
                </a:cxn>
                <a:cxn ang="0">
                  <a:pos x="228" y="389"/>
                </a:cxn>
                <a:cxn ang="0">
                  <a:pos x="232" y="404"/>
                </a:cxn>
                <a:cxn ang="0">
                  <a:pos x="151" y="404"/>
                </a:cxn>
                <a:cxn ang="0">
                  <a:pos x="90" y="385"/>
                </a:cxn>
                <a:cxn ang="0">
                  <a:pos x="52" y="395"/>
                </a:cxn>
                <a:cxn ang="0">
                  <a:pos x="52" y="328"/>
                </a:cxn>
                <a:cxn ang="0">
                  <a:pos x="71" y="267"/>
                </a:cxn>
                <a:cxn ang="0">
                  <a:pos x="33" y="205"/>
                </a:cxn>
                <a:cxn ang="0">
                  <a:pos x="23" y="156"/>
                </a:cxn>
                <a:cxn ang="0">
                  <a:pos x="8" y="132"/>
                </a:cxn>
                <a:cxn ang="0">
                  <a:pos x="0" y="33"/>
                </a:cxn>
              </a:cxnLst>
              <a:rect l="0" t="0" r="r" b="b"/>
              <a:pathLst>
                <a:path w="532" h="456">
                  <a:moveTo>
                    <a:pt x="0" y="33"/>
                  </a:moveTo>
                  <a:lnTo>
                    <a:pt x="285" y="0"/>
                  </a:lnTo>
                  <a:lnTo>
                    <a:pt x="314" y="75"/>
                  </a:lnTo>
                  <a:lnTo>
                    <a:pt x="256" y="215"/>
                  </a:lnTo>
                  <a:lnTo>
                    <a:pt x="260" y="238"/>
                  </a:lnTo>
                  <a:lnTo>
                    <a:pt x="432" y="223"/>
                  </a:lnTo>
                  <a:lnTo>
                    <a:pt x="442" y="234"/>
                  </a:lnTo>
                  <a:lnTo>
                    <a:pt x="432" y="257"/>
                  </a:lnTo>
                  <a:lnTo>
                    <a:pt x="456" y="309"/>
                  </a:lnTo>
                  <a:lnTo>
                    <a:pt x="446" y="328"/>
                  </a:lnTo>
                  <a:lnTo>
                    <a:pt x="456" y="343"/>
                  </a:lnTo>
                  <a:lnTo>
                    <a:pt x="484" y="333"/>
                  </a:lnTo>
                  <a:lnTo>
                    <a:pt x="494" y="357"/>
                  </a:lnTo>
                  <a:lnTo>
                    <a:pt x="480" y="400"/>
                  </a:lnTo>
                  <a:lnTo>
                    <a:pt x="532" y="423"/>
                  </a:lnTo>
                  <a:lnTo>
                    <a:pt x="499" y="456"/>
                  </a:lnTo>
                  <a:lnTo>
                    <a:pt x="499" y="433"/>
                  </a:lnTo>
                  <a:lnTo>
                    <a:pt x="451" y="428"/>
                  </a:lnTo>
                  <a:lnTo>
                    <a:pt x="436" y="404"/>
                  </a:lnTo>
                  <a:lnTo>
                    <a:pt x="427" y="433"/>
                  </a:lnTo>
                  <a:lnTo>
                    <a:pt x="390" y="452"/>
                  </a:lnTo>
                  <a:lnTo>
                    <a:pt x="318" y="433"/>
                  </a:lnTo>
                  <a:lnTo>
                    <a:pt x="333" y="423"/>
                  </a:lnTo>
                  <a:lnTo>
                    <a:pt x="280" y="404"/>
                  </a:lnTo>
                  <a:lnTo>
                    <a:pt x="247" y="385"/>
                  </a:lnTo>
                  <a:lnTo>
                    <a:pt x="228" y="389"/>
                  </a:lnTo>
                  <a:lnTo>
                    <a:pt x="232" y="404"/>
                  </a:lnTo>
                  <a:lnTo>
                    <a:pt x="151" y="404"/>
                  </a:lnTo>
                  <a:lnTo>
                    <a:pt x="90" y="385"/>
                  </a:lnTo>
                  <a:lnTo>
                    <a:pt x="52" y="395"/>
                  </a:lnTo>
                  <a:lnTo>
                    <a:pt x="52" y="328"/>
                  </a:lnTo>
                  <a:lnTo>
                    <a:pt x="71" y="267"/>
                  </a:lnTo>
                  <a:lnTo>
                    <a:pt x="33" y="205"/>
                  </a:lnTo>
                  <a:lnTo>
                    <a:pt x="23" y="156"/>
                  </a:lnTo>
                  <a:lnTo>
                    <a:pt x="8" y="132"/>
                  </a:lnTo>
                  <a:lnTo>
                    <a:pt x="0" y="33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3428" y="2558"/>
              <a:ext cx="319" cy="595"/>
            </a:xfrm>
            <a:custGeom>
              <a:avLst/>
              <a:gdLst/>
              <a:ahLst/>
              <a:cxnLst>
                <a:cxn ang="0">
                  <a:pos x="29" y="286"/>
                </a:cxn>
                <a:cxn ang="0">
                  <a:pos x="58" y="361"/>
                </a:cxn>
                <a:cxn ang="0">
                  <a:pos x="0" y="501"/>
                </a:cxn>
                <a:cxn ang="0">
                  <a:pos x="4" y="524"/>
                </a:cxn>
                <a:cxn ang="0">
                  <a:pos x="176" y="509"/>
                </a:cxn>
                <a:cxn ang="0">
                  <a:pos x="186" y="520"/>
                </a:cxn>
                <a:cxn ang="0">
                  <a:pos x="176" y="543"/>
                </a:cxn>
                <a:cxn ang="0">
                  <a:pos x="200" y="595"/>
                </a:cxn>
                <a:cxn ang="0">
                  <a:pos x="276" y="562"/>
                </a:cxn>
                <a:cxn ang="0">
                  <a:pos x="319" y="562"/>
                </a:cxn>
                <a:cxn ang="0">
                  <a:pos x="310" y="495"/>
                </a:cxn>
                <a:cxn ang="0">
                  <a:pos x="291" y="366"/>
                </a:cxn>
                <a:cxn ang="0">
                  <a:pos x="291" y="0"/>
                </a:cxn>
                <a:cxn ang="0">
                  <a:pos x="90" y="28"/>
                </a:cxn>
                <a:cxn ang="0">
                  <a:pos x="24" y="156"/>
                </a:cxn>
                <a:cxn ang="0">
                  <a:pos x="24" y="223"/>
                </a:cxn>
                <a:cxn ang="0">
                  <a:pos x="38" y="233"/>
                </a:cxn>
                <a:cxn ang="0">
                  <a:pos x="29" y="286"/>
                </a:cxn>
              </a:cxnLst>
              <a:rect l="0" t="0" r="r" b="b"/>
              <a:pathLst>
                <a:path w="319" h="595">
                  <a:moveTo>
                    <a:pt x="29" y="286"/>
                  </a:moveTo>
                  <a:lnTo>
                    <a:pt x="58" y="361"/>
                  </a:lnTo>
                  <a:lnTo>
                    <a:pt x="0" y="501"/>
                  </a:lnTo>
                  <a:lnTo>
                    <a:pt x="4" y="524"/>
                  </a:lnTo>
                  <a:lnTo>
                    <a:pt x="176" y="509"/>
                  </a:lnTo>
                  <a:lnTo>
                    <a:pt x="186" y="520"/>
                  </a:lnTo>
                  <a:lnTo>
                    <a:pt x="176" y="543"/>
                  </a:lnTo>
                  <a:lnTo>
                    <a:pt x="200" y="595"/>
                  </a:lnTo>
                  <a:lnTo>
                    <a:pt x="276" y="562"/>
                  </a:lnTo>
                  <a:lnTo>
                    <a:pt x="319" y="562"/>
                  </a:lnTo>
                  <a:lnTo>
                    <a:pt x="310" y="495"/>
                  </a:lnTo>
                  <a:lnTo>
                    <a:pt x="291" y="366"/>
                  </a:lnTo>
                  <a:lnTo>
                    <a:pt x="291" y="0"/>
                  </a:lnTo>
                  <a:lnTo>
                    <a:pt x="90" y="28"/>
                  </a:lnTo>
                  <a:lnTo>
                    <a:pt x="24" y="156"/>
                  </a:lnTo>
                  <a:lnTo>
                    <a:pt x="24" y="223"/>
                  </a:lnTo>
                  <a:lnTo>
                    <a:pt x="38" y="233"/>
                  </a:lnTo>
                  <a:lnTo>
                    <a:pt x="29" y="286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3719" y="2520"/>
              <a:ext cx="356" cy="533"/>
            </a:xfrm>
            <a:custGeom>
              <a:avLst/>
              <a:gdLst/>
              <a:ahLst/>
              <a:cxnLst>
                <a:cxn ang="0">
                  <a:pos x="19" y="533"/>
                </a:cxn>
                <a:cxn ang="0">
                  <a:pos x="0" y="404"/>
                </a:cxn>
                <a:cxn ang="0">
                  <a:pos x="0" y="38"/>
                </a:cxn>
                <a:cxn ang="0">
                  <a:pos x="237" y="0"/>
                </a:cxn>
                <a:cxn ang="0">
                  <a:pos x="337" y="337"/>
                </a:cxn>
                <a:cxn ang="0">
                  <a:pos x="332" y="385"/>
                </a:cxn>
                <a:cxn ang="0">
                  <a:pos x="332" y="437"/>
                </a:cxn>
                <a:cxn ang="0">
                  <a:pos x="356" y="480"/>
                </a:cxn>
                <a:cxn ang="0">
                  <a:pos x="19" y="533"/>
                </a:cxn>
              </a:cxnLst>
              <a:rect l="0" t="0" r="r" b="b"/>
              <a:pathLst>
                <a:path w="356" h="533">
                  <a:moveTo>
                    <a:pt x="19" y="533"/>
                  </a:moveTo>
                  <a:lnTo>
                    <a:pt x="0" y="404"/>
                  </a:lnTo>
                  <a:lnTo>
                    <a:pt x="0" y="38"/>
                  </a:lnTo>
                  <a:lnTo>
                    <a:pt x="237" y="0"/>
                  </a:lnTo>
                  <a:lnTo>
                    <a:pt x="337" y="337"/>
                  </a:lnTo>
                  <a:lnTo>
                    <a:pt x="332" y="385"/>
                  </a:lnTo>
                  <a:lnTo>
                    <a:pt x="332" y="437"/>
                  </a:lnTo>
                  <a:lnTo>
                    <a:pt x="356" y="480"/>
                  </a:lnTo>
                  <a:lnTo>
                    <a:pt x="19" y="533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3518" y="2263"/>
              <a:ext cx="771" cy="323"/>
            </a:xfrm>
            <a:custGeom>
              <a:avLst/>
              <a:gdLst/>
              <a:ahLst/>
              <a:cxnLst>
                <a:cxn ang="0">
                  <a:pos x="34" y="191"/>
                </a:cxn>
                <a:cxn ang="0">
                  <a:pos x="44" y="138"/>
                </a:cxn>
                <a:cxn ang="0">
                  <a:pos x="77" y="124"/>
                </a:cxn>
                <a:cxn ang="0">
                  <a:pos x="176" y="110"/>
                </a:cxn>
                <a:cxn ang="0">
                  <a:pos x="172" y="90"/>
                </a:cxn>
                <a:cxn ang="0">
                  <a:pos x="210" y="96"/>
                </a:cxn>
                <a:cxn ang="0">
                  <a:pos x="595" y="34"/>
                </a:cxn>
                <a:cxn ang="0">
                  <a:pos x="771" y="0"/>
                </a:cxn>
                <a:cxn ang="0">
                  <a:pos x="757" y="34"/>
                </a:cxn>
                <a:cxn ang="0">
                  <a:pos x="723" y="48"/>
                </a:cxn>
                <a:cxn ang="0">
                  <a:pos x="728" y="62"/>
                </a:cxn>
                <a:cxn ang="0">
                  <a:pos x="709" y="71"/>
                </a:cxn>
                <a:cxn ang="0">
                  <a:pos x="700" y="71"/>
                </a:cxn>
                <a:cxn ang="0">
                  <a:pos x="671" y="81"/>
                </a:cxn>
                <a:cxn ang="0">
                  <a:pos x="656" y="110"/>
                </a:cxn>
                <a:cxn ang="0">
                  <a:pos x="652" y="138"/>
                </a:cxn>
                <a:cxn ang="0">
                  <a:pos x="614" y="162"/>
                </a:cxn>
                <a:cxn ang="0">
                  <a:pos x="581" y="176"/>
                </a:cxn>
                <a:cxn ang="0">
                  <a:pos x="581" y="201"/>
                </a:cxn>
                <a:cxn ang="0">
                  <a:pos x="543" y="210"/>
                </a:cxn>
                <a:cxn ang="0">
                  <a:pos x="543" y="243"/>
                </a:cxn>
                <a:cxn ang="0">
                  <a:pos x="438" y="257"/>
                </a:cxn>
                <a:cxn ang="0">
                  <a:pos x="201" y="295"/>
                </a:cxn>
                <a:cxn ang="0">
                  <a:pos x="0" y="323"/>
                </a:cxn>
                <a:cxn ang="0">
                  <a:pos x="20" y="291"/>
                </a:cxn>
                <a:cxn ang="0">
                  <a:pos x="6" y="291"/>
                </a:cxn>
                <a:cxn ang="0">
                  <a:pos x="25" y="271"/>
                </a:cxn>
                <a:cxn ang="0">
                  <a:pos x="34" y="191"/>
                </a:cxn>
              </a:cxnLst>
              <a:rect l="0" t="0" r="r" b="b"/>
              <a:pathLst>
                <a:path w="771" h="323">
                  <a:moveTo>
                    <a:pt x="34" y="191"/>
                  </a:moveTo>
                  <a:lnTo>
                    <a:pt x="44" y="138"/>
                  </a:lnTo>
                  <a:lnTo>
                    <a:pt x="77" y="124"/>
                  </a:lnTo>
                  <a:lnTo>
                    <a:pt x="176" y="110"/>
                  </a:lnTo>
                  <a:lnTo>
                    <a:pt x="172" y="90"/>
                  </a:lnTo>
                  <a:lnTo>
                    <a:pt x="210" y="96"/>
                  </a:lnTo>
                  <a:lnTo>
                    <a:pt x="595" y="34"/>
                  </a:lnTo>
                  <a:lnTo>
                    <a:pt x="771" y="0"/>
                  </a:lnTo>
                  <a:lnTo>
                    <a:pt x="757" y="34"/>
                  </a:lnTo>
                  <a:lnTo>
                    <a:pt x="723" y="48"/>
                  </a:lnTo>
                  <a:lnTo>
                    <a:pt x="728" y="62"/>
                  </a:lnTo>
                  <a:lnTo>
                    <a:pt x="709" y="71"/>
                  </a:lnTo>
                  <a:lnTo>
                    <a:pt x="700" y="71"/>
                  </a:lnTo>
                  <a:lnTo>
                    <a:pt x="671" y="81"/>
                  </a:lnTo>
                  <a:lnTo>
                    <a:pt x="656" y="110"/>
                  </a:lnTo>
                  <a:lnTo>
                    <a:pt x="652" y="138"/>
                  </a:lnTo>
                  <a:lnTo>
                    <a:pt x="614" y="162"/>
                  </a:lnTo>
                  <a:lnTo>
                    <a:pt x="581" y="176"/>
                  </a:lnTo>
                  <a:lnTo>
                    <a:pt x="581" y="201"/>
                  </a:lnTo>
                  <a:lnTo>
                    <a:pt x="543" y="210"/>
                  </a:lnTo>
                  <a:lnTo>
                    <a:pt x="543" y="243"/>
                  </a:lnTo>
                  <a:lnTo>
                    <a:pt x="438" y="257"/>
                  </a:lnTo>
                  <a:lnTo>
                    <a:pt x="201" y="295"/>
                  </a:lnTo>
                  <a:lnTo>
                    <a:pt x="0" y="323"/>
                  </a:lnTo>
                  <a:lnTo>
                    <a:pt x="20" y="291"/>
                  </a:lnTo>
                  <a:lnTo>
                    <a:pt x="6" y="291"/>
                  </a:lnTo>
                  <a:lnTo>
                    <a:pt x="25" y="271"/>
                  </a:lnTo>
                  <a:lnTo>
                    <a:pt x="34" y="191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4061" y="2145"/>
              <a:ext cx="789" cy="361"/>
            </a:xfrm>
            <a:custGeom>
              <a:avLst/>
              <a:gdLst/>
              <a:ahLst/>
              <a:cxnLst>
                <a:cxn ang="0">
                  <a:pos x="228" y="118"/>
                </a:cxn>
                <a:cxn ang="0">
                  <a:pos x="736" y="0"/>
                </a:cxn>
                <a:cxn ang="0">
                  <a:pos x="756" y="42"/>
                </a:cxn>
                <a:cxn ang="0">
                  <a:pos x="723" y="47"/>
                </a:cxn>
                <a:cxn ang="0">
                  <a:pos x="699" y="76"/>
                </a:cxn>
                <a:cxn ang="0">
                  <a:pos x="671" y="57"/>
                </a:cxn>
                <a:cxn ang="0">
                  <a:pos x="684" y="80"/>
                </a:cxn>
                <a:cxn ang="0">
                  <a:pos x="684" y="99"/>
                </a:cxn>
                <a:cxn ang="0">
                  <a:pos x="699" y="80"/>
                </a:cxn>
                <a:cxn ang="0">
                  <a:pos x="746" y="66"/>
                </a:cxn>
                <a:cxn ang="0">
                  <a:pos x="756" y="86"/>
                </a:cxn>
                <a:cxn ang="0">
                  <a:pos x="756" y="61"/>
                </a:cxn>
                <a:cxn ang="0">
                  <a:pos x="780" y="66"/>
                </a:cxn>
                <a:cxn ang="0">
                  <a:pos x="789" y="99"/>
                </a:cxn>
                <a:cxn ang="0">
                  <a:pos x="756" y="143"/>
                </a:cxn>
                <a:cxn ang="0">
                  <a:pos x="723" y="143"/>
                </a:cxn>
                <a:cxn ang="0">
                  <a:pos x="699" y="156"/>
                </a:cxn>
                <a:cxn ang="0">
                  <a:pos x="717" y="176"/>
                </a:cxn>
                <a:cxn ang="0">
                  <a:pos x="699" y="204"/>
                </a:cxn>
                <a:cxn ang="0">
                  <a:pos x="756" y="185"/>
                </a:cxn>
                <a:cxn ang="0">
                  <a:pos x="751" y="208"/>
                </a:cxn>
                <a:cxn ang="0">
                  <a:pos x="709" y="256"/>
                </a:cxn>
                <a:cxn ang="0">
                  <a:pos x="646" y="275"/>
                </a:cxn>
                <a:cxn ang="0">
                  <a:pos x="637" y="342"/>
                </a:cxn>
                <a:cxn ang="0">
                  <a:pos x="580" y="346"/>
                </a:cxn>
                <a:cxn ang="0">
                  <a:pos x="447" y="280"/>
                </a:cxn>
                <a:cxn ang="0">
                  <a:pos x="352" y="299"/>
                </a:cxn>
                <a:cxn ang="0">
                  <a:pos x="327" y="290"/>
                </a:cxn>
                <a:cxn ang="0">
                  <a:pos x="300" y="294"/>
                </a:cxn>
                <a:cxn ang="0">
                  <a:pos x="275" y="290"/>
                </a:cxn>
                <a:cxn ang="0">
                  <a:pos x="147" y="319"/>
                </a:cxn>
                <a:cxn ang="0">
                  <a:pos x="138" y="332"/>
                </a:cxn>
                <a:cxn ang="0">
                  <a:pos x="124" y="338"/>
                </a:cxn>
                <a:cxn ang="0">
                  <a:pos x="0" y="361"/>
                </a:cxn>
                <a:cxn ang="0">
                  <a:pos x="0" y="328"/>
                </a:cxn>
                <a:cxn ang="0">
                  <a:pos x="38" y="319"/>
                </a:cxn>
                <a:cxn ang="0">
                  <a:pos x="38" y="294"/>
                </a:cxn>
                <a:cxn ang="0">
                  <a:pos x="71" y="280"/>
                </a:cxn>
                <a:cxn ang="0">
                  <a:pos x="109" y="256"/>
                </a:cxn>
                <a:cxn ang="0">
                  <a:pos x="113" y="228"/>
                </a:cxn>
                <a:cxn ang="0">
                  <a:pos x="128" y="199"/>
                </a:cxn>
                <a:cxn ang="0">
                  <a:pos x="157" y="189"/>
                </a:cxn>
                <a:cxn ang="0">
                  <a:pos x="166" y="189"/>
                </a:cxn>
                <a:cxn ang="0">
                  <a:pos x="185" y="180"/>
                </a:cxn>
                <a:cxn ang="0">
                  <a:pos x="180" y="166"/>
                </a:cxn>
                <a:cxn ang="0">
                  <a:pos x="214" y="152"/>
                </a:cxn>
                <a:cxn ang="0">
                  <a:pos x="228" y="118"/>
                </a:cxn>
              </a:cxnLst>
              <a:rect l="0" t="0" r="r" b="b"/>
              <a:pathLst>
                <a:path w="789" h="361">
                  <a:moveTo>
                    <a:pt x="228" y="118"/>
                  </a:moveTo>
                  <a:lnTo>
                    <a:pt x="736" y="0"/>
                  </a:lnTo>
                  <a:lnTo>
                    <a:pt x="756" y="42"/>
                  </a:lnTo>
                  <a:lnTo>
                    <a:pt x="723" y="47"/>
                  </a:lnTo>
                  <a:lnTo>
                    <a:pt x="699" y="76"/>
                  </a:lnTo>
                  <a:lnTo>
                    <a:pt x="671" y="57"/>
                  </a:lnTo>
                  <a:lnTo>
                    <a:pt x="684" y="80"/>
                  </a:lnTo>
                  <a:lnTo>
                    <a:pt x="684" y="99"/>
                  </a:lnTo>
                  <a:lnTo>
                    <a:pt x="699" y="80"/>
                  </a:lnTo>
                  <a:lnTo>
                    <a:pt x="746" y="66"/>
                  </a:lnTo>
                  <a:lnTo>
                    <a:pt x="756" y="86"/>
                  </a:lnTo>
                  <a:lnTo>
                    <a:pt x="756" y="61"/>
                  </a:lnTo>
                  <a:lnTo>
                    <a:pt x="780" y="66"/>
                  </a:lnTo>
                  <a:lnTo>
                    <a:pt x="789" y="99"/>
                  </a:lnTo>
                  <a:lnTo>
                    <a:pt x="756" y="143"/>
                  </a:lnTo>
                  <a:lnTo>
                    <a:pt x="723" y="143"/>
                  </a:lnTo>
                  <a:lnTo>
                    <a:pt x="699" y="156"/>
                  </a:lnTo>
                  <a:lnTo>
                    <a:pt x="717" y="176"/>
                  </a:lnTo>
                  <a:lnTo>
                    <a:pt x="699" y="204"/>
                  </a:lnTo>
                  <a:lnTo>
                    <a:pt x="756" y="185"/>
                  </a:lnTo>
                  <a:lnTo>
                    <a:pt x="751" y="208"/>
                  </a:lnTo>
                  <a:lnTo>
                    <a:pt x="709" y="256"/>
                  </a:lnTo>
                  <a:lnTo>
                    <a:pt x="646" y="275"/>
                  </a:lnTo>
                  <a:lnTo>
                    <a:pt x="637" y="342"/>
                  </a:lnTo>
                  <a:lnTo>
                    <a:pt x="580" y="346"/>
                  </a:lnTo>
                  <a:lnTo>
                    <a:pt x="447" y="280"/>
                  </a:lnTo>
                  <a:lnTo>
                    <a:pt x="352" y="299"/>
                  </a:lnTo>
                  <a:lnTo>
                    <a:pt x="327" y="290"/>
                  </a:lnTo>
                  <a:lnTo>
                    <a:pt x="300" y="294"/>
                  </a:lnTo>
                  <a:lnTo>
                    <a:pt x="275" y="290"/>
                  </a:lnTo>
                  <a:lnTo>
                    <a:pt x="147" y="319"/>
                  </a:lnTo>
                  <a:lnTo>
                    <a:pt x="138" y="332"/>
                  </a:lnTo>
                  <a:lnTo>
                    <a:pt x="124" y="338"/>
                  </a:lnTo>
                  <a:lnTo>
                    <a:pt x="0" y="361"/>
                  </a:lnTo>
                  <a:lnTo>
                    <a:pt x="0" y="328"/>
                  </a:lnTo>
                  <a:lnTo>
                    <a:pt x="38" y="319"/>
                  </a:lnTo>
                  <a:lnTo>
                    <a:pt x="38" y="294"/>
                  </a:lnTo>
                  <a:lnTo>
                    <a:pt x="71" y="280"/>
                  </a:lnTo>
                  <a:lnTo>
                    <a:pt x="109" y="256"/>
                  </a:lnTo>
                  <a:lnTo>
                    <a:pt x="113" y="228"/>
                  </a:lnTo>
                  <a:lnTo>
                    <a:pt x="128" y="199"/>
                  </a:lnTo>
                  <a:lnTo>
                    <a:pt x="157" y="189"/>
                  </a:lnTo>
                  <a:lnTo>
                    <a:pt x="166" y="189"/>
                  </a:lnTo>
                  <a:lnTo>
                    <a:pt x="185" y="180"/>
                  </a:lnTo>
                  <a:lnTo>
                    <a:pt x="180" y="166"/>
                  </a:lnTo>
                  <a:lnTo>
                    <a:pt x="214" y="152"/>
                  </a:lnTo>
                  <a:lnTo>
                    <a:pt x="228" y="118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4174" y="2425"/>
              <a:ext cx="467" cy="362"/>
            </a:xfrm>
            <a:custGeom>
              <a:avLst/>
              <a:gdLst/>
              <a:ahLst/>
              <a:cxnLst>
                <a:cxn ang="0">
                  <a:pos x="467" y="66"/>
                </a:cxn>
                <a:cxn ang="0">
                  <a:pos x="334" y="0"/>
                </a:cxn>
                <a:cxn ang="0">
                  <a:pos x="239" y="19"/>
                </a:cxn>
                <a:cxn ang="0">
                  <a:pos x="214" y="10"/>
                </a:cxn>
                <a:cxn ang="0">
                  <a:pos x="187" y="14"/>
                </a:cxn>
                <a:cxn ang="0">
                  <a:pos x="162" y="10"/>
                </a:cxn>
                <a:cxn ang="0">
                  <a:pos x="34" y="39"/>
                </a:cxn>
                <a:cxn ang="0">
                  <a:pos x="25" y="52"/>
                </a:cxn>
                <a:cxn ang="0">
                  <a:pos x="11" y="58"/>
                </a:cxn>
                <a:cxn ang="0">
                  <a:pos x="0" y="90"/>
                </a:cxn>
                <a:cxn ang="0">
                  <a:pos x="53" y="133"/>
                </a:cxn>
                <a:cxn ang="0">
                  <a:pos x="67" y="167"/>
                </a:cxn>
                <a:cxn ang="0">
                  <a:pos x="182" y="251"/>
                </a:cxn>
                <a:cxn ang="0">
                  <a:pos x="258" y="342"/>
                </a:cxn>
                <a:cxn ang="0">
                  <a:pos x="286" y="362"/>
                </a:cxn>
                <a:cxn ang="0">
                  <a:pos x="277" y="314"/>
                </a:cxn>
                <a:cxn ang="0">
                  <a:pos x="305" y="333"/>
                </a:cxn>
                <a:cxn ang="0">
                  <a:pos x="315" y="323"/>
                </a:cxn>
                <a:cxn ang="0">
                  <a:pos x="310" y="304"/>
                </a:cxn>
                <a:cxn ang="0">
                  <a:pos x="334" y="304"/>
                </a:cxn>
                <a:cxn ang="0">
                  <a:pos x="405" y="228"/>
                </a:cxn>
                <a:cxn ang="0">
                  <a:pos x="467" y="66"/>
                </a:cxn>
              </a:cxnLst>
              <a:rect l="0" t="0" r="r" b="b"/>
              <a:pathLst>
                <a:path w="467" h="362">
                  <a:moveTo>
                    <a:pt x="467" y="66"/>
                  </a:moveTo>
                  <a:lnTo>
                    <a:pt x="334" y="0"/>
                  </a:lnTo>
                  <a:lnTo>
                    <a:pt x="239" y="19"/>
                  </a:lnTo>
                  <a:lnTo>
                    <a:pt x="214" y="10"/>
                  </a:lnTo>
                  <a:lnTo>
                    <a:pt x="187" y="14"/>
                  </a:lnTo>
                  <a:lnTo>
                    <a:pt x="162" y="10"/>
                  </a:lnTo>
                  <a:lnTo>
                    <a:pt x="34" y="39"/>
                  </a:lnTo>
                  <a:lnTo>
                    <a:pt x="25" y="52"/>
                  </a:lnTo>
                  <a:lnTo>
                    <a:pt x="11" y="58"/>
                  </a:lnTo>
                  <a:lnTo>
                    <a:pt x="0" y="90"/>
                  </a:lnTo>
                  <a:lnTo>
                    <a:pt x="53" y="133"/>
                  </a:lnTo>
                  <a:lnTo>
                    <a:pt x="67" y="167"/>
                  </a:lnTo>
                  <a:lnTo>
                    <a:pt x="182" y="251"/>
                  </a:lnTo>
                  <a:lnTo>
                    <a:pt x="258" y="342"/>
                  </a:lnTo>
                  <a:lnTo>
                    <a:pt x="286" y="362"/>
                  </a:lnTo>
                  <a:lnTo>
                    <a:pt x="277" y="314"/>
                  </a:lnTo>
                  <a:lnTo>
                    <a:pt x="305" y="333"/>
                  </a:lnTo>
                  <a:lnTo>
                    <a:pt x="315" y="323"/>
                  </a:lnTo>
                  <a:lnTo>
                    <a:pt x="310" y="304"/>
                  </a:lnTo>
                  <a:lnTo>
                    <a:pt x="334" y="304"/>
                  </a:lnTo>
                  <a:lnTo>
                    <a:pt x="405" y="228"/>
                  </a:lnTo>
                  <a:lnTo>
                    <a:pt x="467" y="66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3956" y="2483"/>
              <a:ext cx="504" cy="545"/>
            </a:xfrm>
            <a:custGeom>
              <a:avLst/>
              <a:gdLst/>
              <a:ahLst/>
              <a:cxnLst>
                <a:cxn ang="0">
                  <a:pos x="476" y="508"/>
                </a:cxn>
                <a:cxn ang="0">
                  <a:pos x="452" y="498"/>
                </a:cxn>
                <a:cxn ang="0">
                  <a:pos x="432" y="489"/>
                </a:cxn>
                <a:cxn ang="0">
                  <a:pos x="428" y="527"/>
                </a:cxn>
                <a:cxn ang="0">
                  <a:pos x="419" y="527"/>
                </a:cxn>
                <a:cxn ang="0">
                  <a:pos x="405" y="512"/>
                </a:cxn>
                <a:cxn ang="0">
                  <a:pos x="134" y="545"/>
                </a:cxn>
                <a:cxn ang="0">
                  <a:pos x="119" y="517"/>
                </a:cxn>
                <a:cxn ang="0">
                  <a:pos x="95" y="474"/>
                </a:cxn>
                <a:cxn ang="0">
                  <a:pos x="95" y="422"/>
                </a:cxn>
                <a:cxn ang="0">
                  <a:pos x="100" y="374"/>
                </a:cxn>
                <a:cxn ang="0">
                  <a:pos x="0" y="37"/>
                </a:cxn>
                <a:cxn ang="0">
                  <a:pos x="105" y="23"/>
                </a:cxn>
                <a:cxn ang="0">
                  <a:pos x="229" y="0"/>
                </a:cxn>
                <a:cxn ang="0">
                  <a:pos x="218" y="32"/>
                </a:cxn>
                <a:cxn ang="0">
                  <a:pos x="271" y="75"/>
                </a:cxn>
                <a:cxn ang="0">
                  <a:pos x="285" y="109"/>
                </a:cxn>
                <a:cxn ang="0">
                  <a:pos x="400" y="193"/>
                </a:cxn>
                <a:cxn ang="0">
                  <a:pos x="476" y="284"/>
                </a:cxn>
                <a:cxn ang="0">
                  <a:pos x="504" y="304"/>
                </a:cxn>
                <a:cxn ang="0">
                  <a:pos x="480" y="374"/>
                </a:cxn>
                <a:cxn ang="0">
                  <a:pos x="480" y="426"/>
                </a:cxn>
                <a:cxn ang="0">
                  <a:pos x="471" y="445"/>
                </a:cxn>
                <a:cxn ang="0">
                  <a:pos x="476" y="508"/>
                </a:cxn>
              </a:cxnLst>
              <a:rect l="0" t="0" r="r" b="b"/>
              <a:pathLst>
                <a:path w="504" h="545">
                  <a:moveTo>
                    <a:pt x="476" y="508"/>
                  </a:moveTo>
                  <a:lnTo>
                    <a:pt x="452" y="498"/>
                  </a:lnTo>
                  <a:lnTo>
                    <a:pt x="432" y="489"/>
                  </a:lnTo>
                  <a:lnTo>
                    <a:pt x="428" y="527"/>
                  </a:lnTo>
                  <a:lnTo>
                    <a:pt x="419" y="527"/>
                  </a:lnTo>
                  <a:lnTo>
                    <a:pt x="405" y="512"/>
                  </a:lnTo>
                  <a:lnTo>
                    <a:pt x="134" y="545"/>
                  </a:lnTo>
                  <a:lnTo>
                    <a:pt x="119" y="517"/>
                  </a:lnTo>
                  <a:lnTo>
                    <a:pt x="95" y="474"/>
                  </a:lnTo>
                  <a:lnTo>
                    <a:pt x="95" y="422"/>
                  </a:lnTo>
                  <a:lnTo>
                    <a:pt x="100" y="374"/>
                  </a:lnTo>
                  <a:lnTo>
                    <a:pt x="0" y="37"/>
                  </a:lnTo>
                  <a:lnTo>
                    <a:pt x="105" y="23"/>
                  </a:lnTo>
                  <a:lnTo>
                    <a:pt x="229" y="0"/>
                  </a:lnTo>
                  <a:lnTo>
                    <a:pt x="218" y="32"/>
                  </a:lnTo>
                  <a:lnTo>
                    <a:pt x="271" y="75"/>
                  </a:lnTo>
                  <a:lnTo>
                    <a:pt x="285" y="109"/>
                  </a:lnTo>
                  <a:lnTo>
                    <a:pt x="400" y="193"/>
                  </a:lnTo>
                  <a:lnTo>
                    <a:pt x="476" y="284"/>
                  </a:lnTo>
                  <a:lnTo>
                    <a:pt x="504" y="304"/>
                  </a:lnTo>
                  <a:lnTo>
                    <a:pt x="480" y="374"/>
                  </a:lnTo>
                  <a:lnTo>
                    <a:pt x="480" y="426"/>
                  </a:lnTo>
                  <a:lnTo>
                    <a:pt x="471" y="445"/>
                  </a:lnTo>
                  <a:lnTo>
                    <a:pt x="476" y="508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3738" y="2972"/>
              <a:ext cx="927" cy="651"/>
            </a:xfrm>
            <a:custGeom>
              <a:avLst/>
              <a:gdLst/>
              <a:ahLst/>
              <a:cxnLst>
                <a:cxn ang="0">
                  <a:pos x="694" y="19"/>
                </a:cxn>
                <a:cxn ang="0">
                  <a:pos x="713" y="91"/>
                </a:cxn>
                <a:cxn ang="0">
                  <a:pos x="793" y="210"/>
                </a:cxn>
                <a:cxn ang="0">
                  <a:pos x="827" y="210"/>
                </a:cxn>
                <a:cxn ang="0">
                  <a:pos x="831" y="276"/>
                </a:cxn>
                <a:cxn ang="0">
                  <a:pos x="898" y="391"/>
                </a:cxn>
                <a:cxn ang="0">
                  <a:pos x="912" y="490"/>
                </a:cxn>
                <a:cxn ang="0">
                  <a:pos x="927" y="557"/>
                </a:cxn>
                <a:cxn ang="0">
                  <a:pos x="912" y="585"/>
                </a:cxn>
                <a:cxn ang="0">
                  <a:pos x="889" y="647"/>
                </a:cxn>
                <a:cxn ang="0">
                  <a:pos x="870" y="637"/>
                </a:cxn>
                <a:cxn ang="0">
                  <a:pos x="841" y="651"/>
                </a:cxn>
                <a:cxn ang="0">
                  <a:pos x="818" y="614"/>
                </a:cxn>
                <a:cxn ang="0">
                  <a:pos x="741" y="557"/>
                </a:cxn>
                <a:cxn ang="0">
                  <a:pos x="717" y="490"/>
                </a:cxn>
                <a:cxn ang="0">
                  <a:pos x="679" y="471"/>
                </a:cxn>
                <a:cxn ang="0">
                  <a:pos x="642" y="433"/>
                </a:cxn>
                <a:cxn ang="0">
                  <a:pos x="623" y="362"/>
                </a:cxn>
                <a:cxn ang="0">
                  <a:pos x="604" y="362"/>
                </a:cxn>
                <a:cxn ang="0">
                  <a:pos x="594" y="324"/>
                </a:cxn>
                <a:cxn ang="0">
                  <a:pos x="598" y="280"/>
                </a:cxn>
                <a:cxn ang="0">
                  <a:pos x="589" y="205"/>
                </a:cxn>
                <a:cxn ang="0">
                  <a:pos x="547" y="171"/>
                </a:cxn>
                <a:cxn ang="0">
                  <a:pos x="508" y="171"/>
                </a:cxn>
                <a:cxn ang="0">
                  <a:pos x="494" y="139"/>
                </a:cxn>
                <a:cxn ang="0">
                  <a:pos x="413" y="133"/>
                </a:cxn>
                <a:cxn ang="0">
                  <a:pos x="404" y="152"/>
                </a:cxn>
                <a:cxn ang="0">
                  <a:pos x="332" y="186"/>
                </a:cxn>
                <a:cxn ang="0">
                  <a:pos x="318" y="162"/>
                </a:cxn>
                <a:cxn ang="0">
                  <a:pos x="289" y="148"/>
                </a:cxn>
                <a:cxn ang="0">
                  <a:pos x="279" y="133"/>
                </a:cxn>
                <a:cxn ang="0">
                  <a:pos x="266" y="139"/>
                </a:cxn>
                <a:cxn ang="0">
                  <a:pos x="233" y="133"/>
                </a:cxn>
                <a:cxn ang="0">
                  <a:pos x="223" y="120"/>
                </a:cxn>
                <a:cxn ang="0">
                  <a:pos x="170" y="133"/>
                </a:cxn>
                <a:cxn ang="0">
                  <a:pos x="161" y="120"/>
                </a:cxn>
                <a:cxn ang="0">
                  <a:pos x="137" y="139"/>
                </a:cxn>
                <a:cxn ang="0">
                  <a:pos x="104" y="133"/>
                </a:cxn>
                <a:cxn ang="0">
                  <a:pos x="85" y="158"/>
                </a:cxn>
                <a:cxn ang="0">
                  <a:pos x="61" y="158"/>
                </a:cxn>
                <a:cxn ang="0">
                  <a:pos x="65" y="139"/>
                </a:cxn>
                <a:cxn ang="0">
                  <a:pos x="52" y="114"/>
                </a:cxn>
                <a:cxn ang="0">
                  <a:pos x="46" y="139"/>
                </a:cxn>
                <a:cxn ang="0">
                  <a:pos x="9" y="148"/>
                </a:cxn>
                <a:cxn ang="0">
                  <a:pos x="0" y="81"/>
                </a:cxn>
                <a:cxn ang="0">
                  <a:pos x="337" y="28"/>
                </a:cxn>
                <a:cxn ang="0">
                  <a:pos x="352" y="56"/>
                </a:cxn>
                <a:cxn ang="0">
                  <a:pos x="623" y="23"/>
                </a:cxn>
                <a:cxn ang="0">
                  <a:pos x="637" y="38"/>
                </a:cxn>
                <a:cxn ang="0">
                  <a:pos x="646" y="38"/>
                </a:cxn>
                <a:cxn ang="0">
                  <a:pos x="650" y="0"/>
                </a:cxn>
                <a:cxn ang="0">
                  <a:pos x="670" y="9"/>
                </a:cxn>
                <a:cxn ang="0">
                  <a:pos x="694" y="19"/>
                </a:cxn>
              </a:cxnLst>
              <a:rect l="0" t="0" r="r" b="b"/>
              <a:pathLst>
                <a:path w="927" h="651">
                  <a:moveTo>
                    <a:pt x="694" y="19"/>
                  </a:moveTo>
                  <a:lnTo>
                    <a:pt x="713" y="91"/>
                  </a:lnTo>
                  <a:lnTo>
                    <a:pt x="793" y="210"/>
                  </a:lnTo>
                  <a:lnTo>
                    <a:pt x="827" y="210"/>
                  </a:lnTo>
                  <a:lnTo>
                    <a:pt x="831" y="276"/>
                  </a:lnTo>
                  <a:lnTo>
                    <a:pt x="898" y="391"/>
                  </a:lnTo>
                  <a:lnTo>
                    <a:pt x="912" y="490"/>
                  </a:lnTo>
                  <a:lnTo>
                    <a:pt x="927" y="557"/>
                  </a:lnTo>
                  <a:lnTo>
                    <a:pt x="912" y="585"/>
                  </a:lnTo>
                  <a:lnTo>
                    <a:pt x="889" y="647"/>
                  </a:lnTo>
                  <a:lnTo>
                    <a:pt x="870" y="637"/>
                  </a:lnTo>
                  <a:lnTo>
                    <a:pt x="841" y="651"/>
                  </a:lnTo>
                  <a:lnTo>
                    <a:pt x="818" y="614"/>
                  </a:lnTo>
                  <a:lnTo>
                    <a:pt x="741" y="557"/>
                  </a:lnTo>
                  <a:lnTo>
                    <a:pt x="717" y="490"/>
                  </a:lnTo>
                  <a:lnTo>
                    <a:pt x="679" y="471"/>
                  </a:lnTo>
                  <a:lnTo>
                    <a:pt x="642" y="433"/>
                  </a:lnTo>
                  <a:lnTo>
                    <a:pt x="623" y="362"/>
                  </a:lnTo>
                  <a:lnTo>
                    <a:pt x="604" y="362"/>
                  </a:lnTo>
                  <a:lnTo>
                    <a:pt x="594" y="324"/>
                  </a:lnTo>
                  <a:lnTo>
                    <a:pt x="598" y="280"/>
                  </a:lnTo>
                  <a:lnTo>
                    <a:pt x="589" y="205"/>
                  </a:lnTo>
                  <a:lnTo>
                    <a:pt x="547" y="171"/>
                  </a:lnTo>
                  <a:lnTo>
                    <a:pt x="508" y="171"/>
                  </a:lnTo>
                  <a:lnTo>
                    <a:pt x="494" y="139"/>
                  </a:lnTo>
                  <a:lnTo>
                    <a:pt x="413" y="133"/>
                  </a:lnTo>
                  <a:lnTo>
                    <a:pt x="404" y="152"/>
                  </a:lnTo>
                  <a:lnTo>
                    <a:pt x="332" y="186"/>
                  </a:lnTo>
                  <a:lnTo>
                    <a:pt x="318" y="162"/>
                  </a:lnTo>
                  <a:lnTo>
                    <a:pt x="289" y="148"/>
                  </a:lnTo>
                  <a:lnTo>
                    <a:pt x="279" y="133"/>
                  </a:lnTo>
                  <a:lnTo>
                    <a:pt x="266" y="139"/>
                  </a:lnTo>
                  <a:lnTo>
                    <a:pt x="233" y="133"/>
                  </a:lnTo>
                  <a:lnTo>
                    <a:pt x="223" y="120"/>
                  </a:lnTo>
                  <a:lnTo>
                    <a:pt x="170" y="133"/>
                  </a:lnTo>
                  <a:lnTo>
                    <a:pt x="161" y="120"/>
                  </a:lnTo>
                  <a:lnTo>
                    <a:pt x="137" y="139"/>
                  </a:lnTo>
                  <a:lnTo>
                    <a:pt x="104" y="133"/>
                  </a:lnTo>
                  <a:lnTo>
                    <a:pt x="85" y="158"/>
                  </a:lnTo>
                  <a:lnTo>
                    <a:pt x="61" y="158"/>
                  </a:lnTo>
                  <a:lnTo>
                    <a:pt x="65" y="139"/>
                  </a:lnTo>
                  <a:lnTo>
                    <a:pt x="52" y="114"/>
                  </a:lnTo>
                  <a:lnTo>
                    <a:pt x="46" y="139"/>
                  </a:lnTo>
                  <a:lnTo>
                    <a:pt x="9" y="148"/>
                  </a:lnTo>
                  <a:lnTo>
                    <a:pt x="0" y="81"/>
                  </a:lnTo>
                  <a:lnTo>
                    <a:pt x="337" y="28"/>
                  </a:lnTo>
                  <a:lnTo>
                    <a:pt x="352" y="56"/>
                  </a:lnTo>
                  <a:lnTo>
                    <a:pt x="623" y="23"/>
                  </a:lnTo>
                  <a:lnTo>
                    <a:pt x="637" y="38"/>
                  </a:lnTo>
                  <a:lnTo>
                    <a:pt x="646" y="38"/>
                  </a:lnTo>
                  <a:lnTo>
                    <a:pt x="650" y="0"/>
                  </a:lnTo>
                  <a:lnTo>
                    <a:pt x="670" y="9"/>
                  </a:lnTo>
                  <a:lnTo>
                    <a:pt x="694" y="19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2248" y="1669"/>
              <a:ext cx="752" cy="37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76" y="10"/>
                </a:cxn>
                <a:cxn ang="0">
                  <a:pos x="461" y="10"/>
                </a:cxn>
                <a:cxn ang="0">
                  <a:pos x="508" y="29"/>
                </a:cxn>
                <a:cxn ang="0">
                  <a:pos x="547" y="34"/>
                </a:cxn>
                <a:cxn ang="0">
                  <a:pos x="589" y="25"/>
                </a:cxn>
                <a:cxn ang="0">
                  <a:pos x="619" y="44"/>
                </a:cxn>
                <a:cxn ang="0">
                  <a:pos x="643" y="77"/>
                </a:cxn>
                <a:cxn ang="0">
                  <a:pos x="714" y="291"/>
                </a:cxn>
                <a:cxn ang="0">
                  <a:pos x="752" y="361"/>
                </a:cxn>
                <a:cxn ang="0">
                  <a:pos x="161" y="376"/>
                </a:cxn>
                <a:cxn ang="0">
                  <a:pos x="161" y="243"/>
                </a:cxn>
                <a:cxn ang="0">
                  <a:pos x="0" y="243"/>
                </a:cxn>
                <a:cxn ang="0">
                  <a:pos x="10" y="0"/>
                </a:cxn>
              </a:cxnLst>
              <a:rect l="0" t="0" r="r" b="b"/>
              <a:pathLst>
                <a:path w="752" h="376">
                  <a:moveTo>
                    <a:pt x="10" y="0"/>
                  </a:moveTo>
                  <a:lnTo>
                    <a:pt x="176" y="10"/>
                  </a:lnTo>
                  <a:lnTo>
                    <a:pt x="461" y="10"/>
                  </a:lnTo>
                  <a:lnTo>
                    <a:pt x="508" y="29"/>
                  </a:lnTo>
                  <a:lnTo>
                    <a:pt x="547" y="34"/>
                  </a:lnTo>
                  <a:lnTo>
                    <a:pt x="589" y="25"/>
                  </a:lnTo>
                  <a:lnTo>
                    <a:pt x="619" y="44"/>
                  </a:lnTo>
                  <a:lnTo>
                    <a:pt x="643" y="77"/>
                  </a:lnTo>
                  <a:lnTo>
                    <a:pt x="714" y="291"/>
                  </a:lnTo>
                  <a:lnTo>
                    <a:pt x="752" y="361"/>
                  </a:lnTo>
                  <a:lnTo>
                    <a:pt x="161" y="376"/>
                  </a:lnTo>
                  <a:lnTo>
                    <a:pt x="161" y="243"/>
                  </a:lnTo>
                  <a:lnTo>
                    <a:pt x="0" y="243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2409" y="2030"/>
              <a:ext cx="687" cy="371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0" y="371"/>
                </a:cxn>
                <a:cxn ang="0">
                  <a:pos x="458" y="371"/>
                </a:cxn>
                <a:cxn ang="0">
                  <a:pos x="687" y="348"/>
                </a:cxn>
                <a:cxn ang="0">
                  <a:pos x="653" y="96"/>
                </a:cxn>
                <a:cxn ang="0">
                  <a:pos x="629" y="53"/>
                </a:cxn>
                <a:cxn ang="0">
                  <a:pos x="624" y="25"/>
                </a:cxn>
                <a:cxn ang="0">
                  <a:pos x="601" y="25"/>
                </a:cxn>
                <a:cxn ang="0">
                  <a:pos x="591" y="0"/>
                </a:cxn>
                <a:cxn ang="0">
                  <a:pos x="0" y="15"/>
                </a:cxn>
              </a:cxnLst>
              <a:rect l="0" t="0" r="r" b="b"/>
              <a:pathLst>
                <a:path w="687" h="371">
                  <a:moveTo>
                    <a:pt x="0" y="15"/>
                  </a:moveTo>
                  <a:lnTo>
                    <a:pt x="0" y="371"/>
                  </a:lnTo>
                  <a:lnTo>
                    <a:pt x="458" y="371"/>
                  </a:lnTo>
                  <a:lnTo>
                    <a:pt x="687" y="348"/>
                  </a:lnTo>
                  <a:lnTo>
                    <a:pt x="653" y="96"/>
                  </a:lnTo>
                  <a:lnTo>
                    <a:pt x="629" y="53"/>
                  </a:lnTo>
                  <a:lnTo>
                    <a:pt x="624" y="25"/>
                  </a:lnTo>
                  <a:lnTo>
                    <a:pt x="601" y="25"/>
                  </a:lnTo>
                  <a:lnTo>
                    <a:pt x="591" y="0"/>
                  </a:lnTo>
                  <a:lnTo>
                    <a:pt x="0" y="15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2876" y="1575"/>
              <a:ext cx="533" cy="390"/>
            </a:xfrm>
            <a:custGeom>
              <a:avLst/>
              <a:gdLst/>
              <a:ahLst/>
              <a:cxnLst>
                <a:cxn ang="0">
                  <a:pos x="15" y="29"/>
                </a:cxn>
                <a:cxn ang="0">
                  <a:pos x="443" y="0"/>
                </a:cxn>
                <a:cxn ang="0">
                  <a:pos x="457" y="10"/>
                </a:cxn>
                <a:cxn ang="0">
                  <a:pos x="447" y="66"/>
                </a:cxn>
                <a:cxn ang="0">
                  <a:pos x="466" y="94"/>
                </a:cxn>
                <a:cxn ang="0">
                  <a:pos x="509" y="119"/>
                </a:cxn>
                <a:cxn ang="0">
                  <a:pos x="533" y="147"/>
                </a:cxn>
                <a:cxn ang="0">
                  <a:pos x="533" y="189"/>
                </a:cxn>
                <a:cxn ang="0">
                  <a:pos x="520" y="218"/>
                </a:cxn>
                <a:cxn ang="0">
                  <a:pos x="481" y="228"/>
                </a:cxn>
                <a:cxn ang="0">
                  <a:pos x="486" y="275"/>
                </a:cxn>
                <a:cxn ang="0">
                  <a:pos x="466" y="313"/>
                </a:cxn>
                <a:cxn ang="0">
                  <a:pos x="466" y="390"/>
                </a:cxn>
                <a:cxn ang="0">
                  <a:pos x="434" y="352"/>
                </a:cxn>
                <a:cxn ang="0">
                  <a:pos x="86" y="385"/>
                </a:cxn>
                <a:cxn ang="0">
                  <a:pos x="15" y="171"/>
                </a:cxn>
                <a:cxn ang="0">
                  <a:pos x="15" y="71"/>
                </a:cxn>
                <a:cxn ang="0">
                  <a:pos x="0" y="56"/>
                </a:cxn>
                <a:cxn ang="0">
                  <a:pos x="15" y="29"/>
                </a:cxn>
              </a:cxnLst>
              <a:rect l="0" t="0" r="r" b="b"/>
              <a:pathLst>
                <a:path w="533" h="390">
                  <a:moveTo>
                    <a:pt x="15" y="29"/>
                  </a:moveTo>
                  <a:lnTo>
                    <a:pt x="443" y="0"/>
                  </a:lnTo>
                  <a:lnTo>
                    <a:pt x="457" y="10"/>
                  </a:lnTo>
                  <a:lnTo>
                    <a:pt x="447" y="66"/>
                  </a:lnTo>
                  <a:lnTo>
                    <a:pt x="466" y="94"/>
                  </a:lnTo>
                  <a:lnTo>
                    <a:pt x="509" y="119"/>
                  </a:lnTo>
                  <a:lnTo>
                    <a:pt x="533" y="147"/>
                  </a:lnTo>
                  <a:lnTo>
                    <a:pt x="533" y="189"/>
                  </a:lnTo>
                  <a:lnTo>
                    <a:pt x="520" y="218"/>
                  </a:lnTo>
                  <a:lnTo>
                    <a:pt x="481" y="228"/>
                  </a:lnTo>
                  <a:lnTo>
                    <a:pt x="486" y="275"/>
                  </a:lnTo>
                  <a:lnTo>
                    <a:pt x="466" y="313"/>
                  </a:lnTo>
                  <a:lnTo>
                    <a:pt x="466" y="390"/>
                  </a:lnTo>
                  <a:lnTo>
                    <a:pt x="434" y="352"/>
                  </a:lnTo>
                  <a:lnTo>
                    <a:pt x="86" y="385"/>
                  </a:lnTo>
                  <a:lnTo>
                    <a:pt x="15" y="171"/>
                  </a:lnTo>
                  <a:lnTo>
                    <a:pt x="15" y="71"/>
                  </a:lnTo>
                  <a:lnTo>
                    <a:pt x="0" y="56"/>
                  </a:lnTo>
                  <a:lnTo>
                    <a:pt x="15" y="29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3342" y="1646"/>
              <a:ext cx="377" cy="694"/>
            </a:xfrm>
            <a:custGeom>
              <a:avLst/>
              <a:gdLst/>
              <a:ahLst/>
              <a:cxnLst>
                <a:cxn ang="0">
                  <a:pos x="43" y="48"/>
                </a:cxn>
                <a:cxn ang="0">
                  <a:pos x="281" y="0"/>
                </a:cxn>
                <a:cxn ang="0">
                  <a:pos x="281" y="29"/>
                </a:cxn>
                <a:cxn ang="0">
                  <a:pos x="305" y="71"/>
                </a:cxn>
                <a:cxn ang="0">
                  <a:pos x="314" y="109"/>
                </a:cxn>
                <a:cxn ang="0">
                  <a:pos x="362" y="384"/>
                </a:cxn>
                <a:cxn ang="0">
                  <a:pos x="352" y="418"/>
                </a:cxn>
                <a:cxn ang="0">
                  <a:pos x="377" y="447"/>
                </a:cxn>
                <a:cxn ang="0">
                  <a:pos x="339" y="575"/>
                </a:cxn>
                <a:cxn ang="0">
                  <a:pos x="310" y="623"/>
                </a:cxn>
                <a:cxn ang="0">
                  <a:pos x="324" y="637"/>
                </a:cxn>
                <a:cxn ang="0">
                  <a:pos x="300" y="651"/>
                </a:cxn>
                <a:cxn ang="0">
                  <a:pos x="305" y="675"/>
                </a:cxn>
                <a:cxn ang="0">
                  <a:pos x="243" y="675"/>
                </a:cxn>
                <a:cxn ang="0">
                  <a:pos x="228" y="694"/>
                </a:cxn>
                <a:cxn ang="0">
                  <a:pos x="205" y="679"/>
                </a:cxn>
                <a:cxn ang="0">
                  <a:pos x="182" y="632"/>
                </a:cxn>
                <a:cxn ang="0">
                  <a:pos x="124" y="575"/>
                </a:cxn>
                <a:cxn ang="0">
                  <a:pos x="134" y="489"/>
                </a:cxn>
                <a:cxn ang="0">
                  <a:pos x="77" y="456"/>
                </a:cxn>
                <a:cxn ang="0">
                  <a:pos x="33" y="404"/>
                </a:cxn>
                <a:cxn ang="0">
                  <a:pos x="0" y="319"/>
                </a:cxn>
                <a:cxn ang="0">
                  <a:pos x="0" y="242"/>
                </a:cxn>
                <a:cxn ang="0">
                  <a:pos x="20" y="204"/>
                </a:cxn>
                <a:cxn ang="0">
                  <a:pos x="15" y="157"/>
                </a:cxn>
                <a:cxn ang="0">
                  <a:pos x="54" y="147"/>
                </a:cxn>
                <a:cxn ang="0">
                  <a:pos x="67" y="118"/>
                </a:cxn>
                <a:cxn ang="0">
                  <a:pos x="67" y="76"/>
                </a:cxn>
                <a:cxn ang="0">
                  <a:pos x="43" y="48"/>
                </a:cxn>
              </a:cxnLst>
              <a:rect l="0" t="0" r="r" b="b"/>
              <a:pathLst>
                <a:path w="377" h="694">
                  <a:moveTo>
                    <a:pt x="43" y="48"/>
                  </a:moveTo>
                  <a:lnTo>
                    <a:pt x="281" y="0"/>
                  </a:lnTo>
                  <a:lnTo>
                    <a:pt x="281" y="29"/>
                  </a:lnTo>
                  <a:lnTo>
                    <a:pt x="305" y="71"/>
                  </a:lnTo>
                  <a:lnTo>
                    <a:pt x="314" y="109"/>
                  </a:lnTo>
                  <a:lnTo>
                    <a:pt x="362" y="384"/>
                  </a:lnTo>
                  <a:lnTo>
                    <a:pt x="352" y="418"/>
                  </a:lnTo>
                  <a:lnTo>
                    <a:pt x="377" y="447"/>
                  </a:lnTo>
                  <a:lnTo>
                    <a:pt x="339" y="575"/>
                  </a:lnTo>
                  <a:lnTo>
                    <a:pt x="310" y="623"/>
                  </a:lnTo>
                  <a:lnTo>
                    <a:pt x="324" y="637"/>
                  </a:lnTo>
                  <a:lnTo>
                    <a:pt x="300" y="651"/>
                  </a:lnTo>
                  <a:lnTo>
                    <a:pt x="305" y="675"/>
                  </a:lnTo>
                  <a:lnTo>
                    <a:pt x="243" y="675"/>
                  </a:lnTo>
                  <a:lnTo>
                    <a:pt x="228" y="694"/>
                  </a:lnTo>
                  <a:lnTo>
                    <a:pt x="205" y="679"/>
                  </a:lnTo>
                  <a:lnTo>
                    <a:pt x="182" y="632"/>
                  </a:lnTo>
                  <a:lnTo>
                    <a:pt x="124" y="575"/>
                  </a:lnTo>
                  <a:lnTo>
                    <a:pt x="134" y="489"/>
                  </a:lnTo>
                  <a:lnTo>
                    <a:pt x="77" y="456"/>
                  </a:lnTo>
                  <a:lnTo>
                    <a:pt x="33" y="404"/>
                  </a:lnTo>
                  <a:lnTo>
                    <a:pt x="0" y="319"/>
                  </a:lnTo>
                  <a:lnTo>
                    <a:pt x="0" y="242"/>
                  </a:lnTo>
                  <a:lnTo>
                    <a:pt x="20" y="204"/>
                  </a:lnTo>
                  <a:lnTo>
                    <a:pt x="15" y="157"/>
                  </a:lnTo>
                  <a:lnTo>
                    <a:pt x="54" y="147"/>
                  </a:lnTo>
                  <a:lnTo>
                    <a:pt x="67" y="118"/>
                  </a:lnTo>
                  <a:lnTo>
                    <a:pt x="67" y="76"/>
                  </a:lnTo>
                  <a:lnTo>
                    <a:pt x="43" y="48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2962" y="1927"/>
              <a:ext cx="637" cy="527"/>
            </a:xfrm>
            <a:custGeom>
              <a:avLst/>
              <a:gdLst/>
              <a:ahLst/>
              <a:cxnLst>
                <a:cxn ang="0">
                  <a:pos x="143" y="508"/>
                </a:cxn>
                <a:cxn ang="0">
                  <a:pos x="314" y="498"/>
                </a:cxn>
                <a:cxn ang="0">
                  <a:pos x="556" y="474"/>
                </a:cxn>
                <a:cxn ang="0">
                  <a:pos x="543" y="527"/>
                </a:cxn>
                <a:cxn ang="0">
                  <a:pos x="590" y="527"/>
                </a:cxn>
                <a:cxn ang="0">
                  <a:pos x="600" y="474"/>
                </a:cxn>
                <a:cxn ang="0">
                  <a:pos x="633" y="460"/>
                </a:cxn>
                <a:cxn ang="0">
                  <a:pos x="637" y="441"/>
                </a:cxn>
                <a:cxn ang="0">
                  <a:pos x="618" y="426"/>
                </a:cxn>
                <a:cxn ang="0">
                  <a:pos x="608" y="413"/>
                </a:cxn>
                <a:cxn ang="0">
                  <a:pos x="585" y="398"/>
                </a:cxn>
                <a:cxn ang="0">
                  <a:pos x="562" y="351"/>
                </a:cxn>
                <a:cxn ang="0">
                  <a:pos x="504" y="294"/>
                </a:cxn>
                <a:cxn ang="0">
                  <a:pos x="514" y="208"/>
                </a:cxn>
                <a:cxn ang="0">
                  <a:pos x="457" y="175"/>
                </a:cxn>
                <a:cxn ang="0">
                  <a:pos x="413" y="123"/>
                </a:cxn>
                <a:cxn ang="0">
                  <a:pos x="380" y="38"/>
                </a:cxn>
                <a:cxn ang="0">
                  <a:pos x="348" y="0"/>
                </a:cxn>
                <a:cxn ang="0">
                  <a:pos x="0" y="33"/>
                </a:cxn>
                <a:cxn ang="0">
                  <a:pos x="38" y="103"/>
                </a:cxn>
                <a:cxn ang="0">
                  <a:pos x="48" y="128"/>
                </a:cxn>
                <a:cxn ang="0">
                  <a:pos x="71" y="128"/>
                </a:cxn>
                <a:cxn ang="0">
                  <a:pos x="76" y="156"/>
                </a:cxn>
                <a:cxn ang="0">
                  <a:pos x="100" y="199"/>
                </a:cxn>
                <a:cxn ang="0">
                  <a:pos x="134" y="451"/>
                </a:cxn>
                <a:cxn ang="0">
                  <a:pos x="143" y="508"/>
                </a:cxn>
              </a:cxnLst>
              <a:rect l="0" t="0" r="r" b="b"/>
              <a:pathLst>
                <a:path w="637" h="527">
                  <a:moveTo>
                    <a:pt x="143" y="508"/>
                  </a:moveTo>
                  <a:lnTo>
                    <a:pt x="314" y="498"/>
                  </a:lnTo>
                  <a:lnTo>
                    <a:pt x="556" y="474"/>
                  </a:lnTo>
                  <a:lnTo>
                    <a:pt x="543" y="527"/>
                  </a:lnTo>
                  <a:lnTo>
                    <a:pt x="590" y="527"/>
                  </a:lnTo>
                  <a:lnTo>
                    <a:pt x="600" y="474"/>
                  </a:lnTo>
                  <a:lnTo>
                    <a:pt x="633" y="460"/>
                  </a:lnTo>
                  <a:lnTo>
                    <a:pt x="637" y="441"/>
                  </a:lnTo>
                  <a:lnTo>
                    <a:pt x="618" y="426"/>
                  </a:lnTo>
                  <a:lnTo>
                    <a:pt x="608" y="413"/>
                  </a:lnTo>
                  <a:lnTo>
                    <a:pt x="585" y="398"/>
                  </a:lnTo>
                  <a:lnTo>
                    <a:pt x="562" y="351"/>
                  </a:lnTo>
                  <a:lnTo>
                    <a:pt x="504" y="294"/>
                  </a:lnTo>
                  <a:lnTo>
                    <a:pt x="514" y="208"/>
                  </a:lnTo>
                  <a:lnTo>
                    <a:pt x="457" y="175"/>
                  </a:lnTo>
                  <a:lnTo>
                    <a:pt x="413" y="123"/>
                  </a:lnTo>
                  <a:lnTo>
                    <a:pt x="380" y="38"/>
                  </a:lnTo>
                  <a:lnTo>
                    <a:pt x="348" y="0"/>
                  </a:lnTo>
                  <a:lnTo>
                    <a:pt x="0" y="33"/>
                  </a:lnTo>
                  <a:lnTo>
                    <a:pt x="38" y="103"/>
                  </a:lnTo>
                  <a:lnTo>
                    <a:pt x="48" y="128"/>
                  </a:lnTo>
                  <a:lnTo>
                    <a:pt x="71" y="128"/>
                  </a:lnTo>
                  <a:lnTo>
                    <a:pt x="76" y="156"/>
                  </a:lnTo>
                  <a:lnTo>
                    <a:pt x="100" y="199"/>
                  </a:lnTo>
                  <a:lnTo>
                    <a:pt x="134" y="451"/>
                  </a:lnTo>
                  <a:lnTo>
                    <a:pt x="143" y="508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3656" y="1707"/>
              <a:ext cx="291" cy="5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48" y="323"/>
                </a:cxn>
                <a:cxn ang="0">
                  <a:pos x="38" y="357"/>
                </a:cxn>
                <a:cxn ang="0">
                  <a:pos x="63" y="386"/>
                </a:cxn>
                <a:cxn ang="0">
                  <a:pos x="25" y="514"/>
                </a:cxn>
                <a:cxn ang="0">
                  <a:pos x="53" y="490"/>
                </a:cxn>
                <a:cxn ang="0">
                  <a:pos x="167" y="476"/>
                </a:cxn>
                <a:cxn ang="0">
                  <a:pos x="172" y="442"/>
                </a:cxn>
                <a:cxn ang="0">
                  <a:pos x="205" y="466"/>
                </a:cxn>
                <a:cxn ang="0">
                  <a:pos x="229" y="413"/>
                </a:cxn>
                <a:cxn ang="0">
                  <a:pos x="252" y="371"/>
                </a:cxn>
                <a:cxn ang="0">
                  <a:pos x="291" y="333"/>
                </a:cxn>
                <a:cxn ang="0">
                  <a:pos x="229" y="0"/>
                </a:cxn>
                <a:cxn ang="0">
                  <a:pos x="82" y="15"/>
                </a:cxn>
                <a:cxn ang="0">
                  <a:pos x="63" y="34"/>
                </a:cxn>
                <a:cxn ang="0">
                  <a:pos x="29" y="48"/>
                </a:cxn>
                <a:cxn ang="0">
                  <a:pos x="0" y="48"/>
                </a:cxn>
              </a:cxnLst>
              <a:rect l="0" t="0" r="r" b="b"/>
              <a:pathLst>
                <a:path w="291" h="514">
                  <a:moveTo>
                    <a:pt x="0" y="48"/>
                  </a:moveTo>
                  <a:lnTo>
                    <a:pt x="48" y="323"/>
                  </a:lnTo>
                  <a:lnTo>
                    <a:pt x="38" y="357"/>
                  </a:lnTo>
                  <a:lnTo>
                    <a:pt x="63" y="386"/>
                  </a:lnTo>
                  <a:lnTo>
                    <a:pt x="25" y="514"/>
                  </a:lnTo>
                  <a:lnTo>
                    <a:pt x="53" y="490"/>
                  </a:lnTo>
                  <a:lnTo>
                    <a:pt x="167" y="476"/>
                  </a:lnTo>
                  <a:lnTo>
                    <a:pt x="172" y="442"/>
                  </a:lnTo>
                  <a:lnTo>
                    <a:pt x="205" y="466"/>
                  </a:lnTo>
                  <a:lnTo>
                    <a:pt x="229" y="413"/>
                  </a:lnTo>
                  <a:lnTo>
                    <a:pt x="252" y="371"/>
                  </a:lnTo>
                  <a:lnTo>
                    <a:pt x="291" y="333"/>
                  </a:lnTo>
                  <a:lnTo>
                    <a:pt x="229" y="0"/>
                  </a:lnTo>
                  <a:lnTo>
                    <a:pt x="82" y="15"/>
                  </a:lnTo>
                  <a:lnTo>
                    <a:pt x="63" y="34"/>
                  </a:lnTo>
                  <a:lnTo>
                    <a:pt x="29" y="48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271" y="928"/>
              <a:ext cx="586" cy="40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0" y="399"/>
                </a:cxn>
                <a:cxn ang="0">
                  <a:pos x="400" y="405"/>
                </a:cxn>
                <a:cxn ang="0">
                  <a:pos x="586" y="390"/>
                </a:cxn>
                <a:cxn ang="0">
                  <a:pos x="571" y="229"/>
                </a:cxn>
                <a:cxn ang="0">
                  <a:pos x="543" y="147"/>
                </a:cxn>
                <a:cxn ang="0">
                  <a:pos x="514" y="0"/>
                </a:cxn>
                <a:cxn ang="0">
                  <a:pos x="285" y="5"/>
                </a:cxn>
                <a:cxn ang="0">
                  <a:pos x="15" y="5"/>
                </a:cxn>
              </a:cxnLst>
              <a:rect l="0" t="0" r="r" b="b"/>
              <a:pathLst>
                <a:path w="586" h="405">
                  <a:moveTo>
                    <a:pt x="15" y="5"/>
                  </a:moveTo>
                  <a:lnTo>
                    <a:pt x="0" y="399"/>
                  </a:lnTo>
                  <a:lnTo>
                    <a:pt x="400" y="405"/>
                  </a:lnTo>
                  <a:lnTo>
                    <a:pt x="586" y="390"/>
                  </a:lnTo>
                  <a:lnTo>
                    <a:pt x="571" y="229"/>
                  </a:lnTo>
                  <a:lnTo>
                    <a:pt x="543" y="147"/>
                  </a:lnTo>
                  <a:lnTo>
                    <a:pt x="514" y="0"/>
                  </a:lnTo>
                  <a:lnTo>
                    <a:pt x="285" y="5"/>
                  </a:lnTo>
                  <a:lnTo>
                    <a:pt x="15" y="5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258" y="1318"/>
              <a:ext cx="633" cy="428"/>
            </a:xfrm>
            <a:custGeom>
              <a:avLst/>
              <a:gdLst/>
              <a:ahLst/>
              <a:cxnLst>
                <a:cxn ang="0">
                  <a:pos x="13" y="9"/>
                </a:cxn>
                <a:cxn ang="0">
                  <a:pos x="413" y="15"/>
                </a:cxn>
                <a:cxn ang="0">
                  <a:pos x="599" y="0"/>
                </a:cxn>
                <a:cxn ang="0">
                  <a:pos x="579" y="43"/>
                </a:cxn>
                <a:cxn ang="0">
                  <a:pos x="604" y="76"/>
                </a:cxn>
                <a:cxn ang="0">
                  <a:pos x="633" y="286"/>
                </a:cxn>
                <a:cxn ang="0">
                  <a:pos x="618" y="313"/>
                </a:cxn>
                <a:cxn ang="0">
                  <a:pos x="633" y="328"/>
                </a:cxn>
                <a:cxn ang="0">
                  <a:pos x="633" y="428"/>
                </a:cxn>
                <a:cxn ang="0">
                  <a:pos x="609" y="395"/>
                </a:cxn>
                <a:cxn ang="0">
                  <a:pos x="579" y="376"/>
                </a:cxn>
                <a:cxn ang="0">
                  <a:pos x="537" y="385"/>
                </a:cxn>
                <a:cxn ang="0">
                  <a:pos x="498" y="380"/>
                </a:cxn>
                <a:cxn ang="0">
                  <a:pos x="451" y="361"/>
                </a:cxn>
                <a:cxn ang="0">
                  <a:pos x="166" y="361"/>
                </a:cxn>
                <a:cxn ang="0">
                  <a:pos x="0" y="351"/>
                </a:cxn>
                <a:cxn ang="0">
                  <a:pos x="4" y="114"/>
                </a:cxn>
                <a:cxn ang="0">
                  <a:pos x="13" y="9"/>
                </a:cxn>
              </a:cxnLst>
              <a:rect l="0" t="0" r="r" b="b"/>
              <a:pathLst>
                <a:path w="633" h="428">
                  <a:moveTo>
                    <a:pt x="13" y="9"/>
                  </a:moveTo>
                  <a:lnTo>
                    <a:pt x="413" y="15"/>
                  </a:lnTo>
                  <a:lnTo>
                    <a:pt x="599" y="0"/>
                  </a:lnTo>
                  <a:lnTo>
                    <a:pt x="579" y="43"/>
                  </a:lnTo>
                  <a:lnTo>
                    <a:pt x="604" y="76"/>
                  </a:lnTo>
                  <a:lnTo>
                    <a:pt x="633" y="286"/>
                  </a:lnTo>
                  <a:lnTo>
                    <a:pt x="618" y="313"/>
                  </a:lnTo>
                  <a:lnTo>
                    <a:pt x="633" y="328"/>
                  </a:lnTo>
                  <a:lnTo>
                    <a:pt x="633" y="428"/>
                  </a:lnTo>
                  <a:lnTo>
                    <a:pt x="609" y="395"/>
                  </a:lnTo>
                  <a:lnTo>
                    <a:pt x="579" y="376"/>
                  </a:lnTo>
                  <a:lnTo>
                    <a:pt x="537" y="385"/>
                  </a:lnTo>
                  <a:lnTo>
                    <a:pt x="498" y="380"/>
                  </a:lnTo>
                  <a:lnTo>
                    <a:pt x="451" y="361"/>
                  </a:lnTo>
                  <a:lnTo>
                    <a:pt x="166" y="361"/>
                  </a:lnTo>
                  <a:lnTo>
                    <a:pt x="0" y="351"/>
                  </a:lnTo>
                  <a:lnTo>
                    <a:pt x="4" y="114"/>
                  </a:lnTo>
                  <a:lnTo>
                    <a:pt x="13" y="9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785" y="847"/>
              <a:ext cx="624" cy="757"/>
            </a:xfrm>
            <a:custGeom>
              <a:avLst/>
              <a:gdLst/>
              <a:ahLst/>
              <a:cxnLst>
                <a:cxn ang="0">
                  <a:pos x="624" y="167"/>
                </a:cxn>
                <a:cxn ang="0">
                  <a:pos x="577" y="220"/>
                </a:cxn>
                <a:cxn ang="0">
                  <a:pos x="515" y="253"/>
                </a:cxn>
                <a:cxn ang="0">
                  <a:pos x="439" y="348"/>
                </a:cxn>
                <a:cxn ang="0">
                  <a:pos x="420" y="381"/>
                </a:cxn>
                <a:cxn ang="0">
                  <a:pos x="410" y="428"/>
                </a:cxn>
                <a:cxn ang="0">
                  <a:pos x="382" y="442"/>
                </a:cxn>
                <a:cxn ang="0">
                  <a:pos x="410" y="457"/>
                </a:cxn>
                <a:cxn ang="0">
                  <a:pos x="372" y="457"/>
                </a:cxn>
                <a:cxn ang="0">
                  <a:pos x="395" y="471"/>
                </a:cxn>
                <a:cxn ang="0">
                  <a:pos x="387" y="499"/>
                </a:cxn>
                <a:cxn ang="0">
                  <a:pos x="401" y="581"/>
                </a:cxn>
                <a:cxn ang="0">
                  <a:pos x="382" y="609"/>
                </a:cxn>
                <a:cxn ang="0">
                  <a:pos x="439" y="627"/>
                </a:cxn>
                <a:cxn ang="0">
                  <a:pos x="487" y="666"/>
                </a:cxn>
                <a:cxn ang="0">
                  <a:pos x="525" y="685"/>
                </a:cxn>
                <a:cxn ang="0">
                  <a:pos x="534" y="728"/>
                </a:cxn>
                <a:cxn ang="0">
                  <a:pos x="106" y="757"/>
                </a:cxn>
                <a:cxn ang="0">
                  <a:pos x="77" y="547"/>
                </a:cxn>
                <a:cxn ang="0">
                  <a:pos x="52" y="514"/>
                </a:cxn>
                <a:cxn ang="0">
                  <a:pos x="72" y="471"/>
                </a:cxn>
                <a:cxn ang="0">
                  <a:pos x="57" y="310"/>
                </a:cxn>
                <a:cxn ang="0">
                  <a:pos x="29" y="228"/>
                </a:cxn>
                <a:cxn ang="0">
                  <a:pos x="0" y="81"/>
                </a:cxn>
                <a:cxn ang="0">
                  <a:pos x="168" y="62"/>
                </a:cxn>
                <a:cxn ang="0">
                  <a:pos x="215" y="0"/>
                </a:cxn>
                <a:cxn ang="0">
                  <a:pos x="244" y="20"/>
                </a:cxn>
                <a:cxn ang="0">
                  <a:pos x="229" y="48"/>
                </a:cxn>
                <a:cxn ang="0">
                  <a:pos x="258" y="62"/>
                </a:cxn>
                <a:cxn ang="0">
                  <a:pos x="244" y="96"/>
                </a:cxn>
                <a:cxn ang="0">
                  <a:pos x="296" y="119"/>
                </a:cxn>
                <a:cxn ang="0">
                  <a:pos x="349" y="105"/>
                </a:cxn>
                <a:cxn ang="0">
                  <a:pos x="510" y="167"/>
                </a:cxn>
                <a:cxn ang="0">
                  <a:pos x="624" y="167"/>
                </a:cxn>
              </a:cxnLst>
              <a:rect l="0" t="0" r="r" b="b"/>
              <a:pathLst>
                <a:path w="624" h="757">
                  <a:moveTo>
                    <a:pt x="624" y="167"/>
                  </a:moveTo>
                  <a:lnTo>
                    <a:pt x="577" y="220"/>
                  </a:lnTo>
                  <a:lnTo>
                    <a:pt x="515" y="253"/>
                  </a:lnTo>
                  <a:lnTo>
                    <a:pt x="439" y="348"/>
                  </a:lnTo>
                  <a:lnTo>
                    <a:pt x="420" y="381"/>
                  </a:lnTo>
                  <a:lnTo>
                    <a:pt x="410" y="428"/>
                  </a:lnTo>
                  <a:lnTo>
                    <a:pt x="382" y="442"/>
                  </a:lnTo>
                  <a:lnTo>
                    <a:pt x="410" y="457"/>
                  </a:lnTo>
                  <a:lnTo>
                    <a:pt x="372" y="457"/>
                  </a:lnTo>
                  <a:lnTo>
                    <a:pt x="395" y="471"/>
                  </a:lnTo>
                  <a:lnTo>
                    <a:pt x="387" y="499"/>
                  </a:lnTo>
                  <a:lnTo>
                    <a:pt x="401" y="581"/>
                  </a:lnTo>
                  <a:lnTo>
                    <a:pt x="382" y="609"/>
                  </a:lnTo>
                  <a:lnTo>
                    <a:pt x="439" y="627"/>
                  </a:lnTo>
                  <a:lnTo>
                    <a:pt x="487" y="666"/>
                  </a:lnTo>
                  <a:lnTo>
                    <a:pt x="525" y="685"/>
                  </a:lnTo>
                  <a:lnTo>
                    <a:pt x="534" y="728"/>
                  </a:lnTo>
                  <a:lnTo>
                    <a:pt x="106" y="757"/>
                  </a:lnTo>
                  <a:lnTo>
                    <a:pt x="77" y="547"/>
                  </a:lnTo>
                  <a:lnTo>
                    <a:pt x="52" y="514"/>
                  </a:lnTo>
                  <a:lnTo>
                    <a:pt x="72" y="471"/>
                  </a:lnTo>
                  <a:lnTo>
                    <a:pt x="57" y="310"/>
                  </a:lnTo>
                  <a:lnTo>
                    <a:pt x="29" y="228"/>
                  </a:lnTo>
                  <a:lnTo>
                    <a:pt x="0" y="81"/>
                  </a:lnTo>
                  <a:lnTo>
                    <a:pt x="168" y="62"/>
                  </a:lnTo>
                  <a:lnTo>
                    <a:pt x="215" y="0"/>
                  </a:lnTo>
                  <a:lnTo>
                    <a:pt x="244" y="20"/>
                  </a:lnTo>
                  <a:lnTo>
                    <a:pt x="229" y="48"/>
                  </a:lnTo>
                  <a:lnTo>
                    <a:pt x="258" y="62"/>
                  </a:lnTo>
                  <a:lnTo>
                    <a:pt x="244" y="96"/>
                  </a:lnTo>
                  <a:lnTo>
                    <a:pt x="296" y="119"/>
                  </a:lnTo>
                  <a:lnTo>
                    <a:pt x="349" y="105"/>
                  </a:lnTo>
                  <a:lnTo>
                    <a:pt x="510" y="167"/>
                  </a:lnTo>
                  <a:lnTo>
                    <a:pt x="624" y="167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3157" y="1171"/>
              <a:ext cx="480" cy="523"/>
            </a:xfrm>
            <a:custGeom>
              <a:avLst/>
              <a:gdLst/>
              <a:ahLst/>
              <a:cxnLst>
                <a:cxn ang="0">
                  <a:pos x="200" y="38"/>
                </a:cxn>
                <a:cxn ang="0">
                  <a:pos x="157" y="38"/>
                </a:cxn>
                <a:cxn ang="0">
                  <a:pos x="162" y="0"/>
                </a:cxn>
                <a:cxn ang="0">
                  <a:pos x="67" y="24"/>
                </a:cxn>
                <a:cxn ang="0">
                  <a:pos x="48" y="57"/>
                </a:cxn>
                <a:cxn ang="0">
                  <a:pos x="38" y="104"/>
                </a:cxn>
                <a:cxn ang="0">
                  <a:pos x="10" y="118"/>
                </a:cxn>
                <a:cxn ang="0">
                  <a:pos x="38" y="133"/>
                </a:cxn>
                <a:cxn ang="0">
                  <a:pos x="0" y="133"/>
                </a:cxn>
                <a:cxn ang="0">
                  <a:pos x="23" y="147"/>
                </a:cxn>
                <a:cxn ang="0">
                  <a:pos x="15" y="175"/>
                </a:cxn>
                <a:cxn ang="0">
                  <a:pos x="29" y="257"/>
                </a:cxn>
                <a:cxn ang="0">
                  <a:pos x="10" y="285"/>
                </a:cxn>
                <a:cxn ang="0">
                  <a:pos x="67" y="303"/>
                </a:cxn>
                <a:cxn ang="0">
                  <a:pos x="115" y="342"/>
                </a:cxn>
                <a:cxn ang="0">
                  <a:pos x="153" y="361"/>
                </a:cxn>
                <a:cxn ang="0">
                  <a:pos x="162" y="404"/>
                </a:cxn>
                <a:cxn ang="0">
                  <a:pos x="176" y="414"/>
                </a:cxn>
                <a:cxn ang="0">
                  <a:pos x="166" y="470"/>
                </a:cxn>
                <a:cxn ang="0">
                  <a:pos x="185" y="498"/>
                </a:cxn>
                <a:cxn ang="0">
                  <a:pos x="228" y="523"/>
                </a:cxn>
                <a:cxn ang="0">
                  <a:pos x="466" y="475"/>
                </a:cxn>
                <a:cxn ang="0">
                  <a:pos x="451" y="408"/>
                </a:cxn>
                <a:cxn ang="0">
                  <a:pos x="480" y="162"/>
                </a:cxn>
                <a:cxn ang="0">
                  <a:pos x="423" y="252"/>
                </a:cxn>
                <a:cxn ang="0">
                  <a:pos x="419" y="228"/>
                </a:cxn>
                <a:cxn ang="0">
                  <a:pos x="438" y="175"/>
                </a:cxn>
                <a:cxn ang="0">
                  <a:pos x="423" y="114"/>
                </a:cxn>
                <a:cxn ang="0">
                  <a:pos x="405" y="114"/>
                </a:cxn>
                <a:cxn ang="0">
                  <a:pos x="395" y="95"/>
                </a:cxn>
                <a:cxn ang="0">
                  <a:pos x="342" y="95"/>
                </a:cxn>
                <a:cxn ang="0">
                  <a:pos x="300" y="62"/>
                </a:cxn>
                <a:cxn ang="0">
                  <a:pos x="233" y="62"/>
                </a:cxn>
                <a:cxn ang="0">
                  <a:pos x="200" y="38"/>
                </a:cxn>
              </a:cxnLst>
              <a:rect l="0" t="0" r="r" b="b"/>
              <a:pathLst>
                <a:path w="480" h="523">
                  <a:moveTo>
                    <a:pt x="200" y="38"/>
                  </a:moveTo>
                  <a:lnTo>
                    <a:pt x="157" y="38"/>
                  </a:lnTo>
                  <a:lnTo>
                    <a:pt x="162" y="0"/>
                  </a:lnTo>
                  <a:lnTo>
                    <a:pt x="67" y="24"/>
                  </a:lnTo>
                  <a:lnTo>
                    <a:pt x="48" y="57"/>
                  </a:lnTo>
                  <a:lnTo>
                    <a:pt x="38" y="104"/>
                  </a:lnTo>
                  <a:lnTo>
                    <a:pt x="10" y="118"/>
                  </a:lnTo>
                  <a:lnTo>
                    <a:pt x="38" y="133"/>
                  </a:lnTo>
                  <a:lnTo>
                    <a:pt x="0" y="133"/>
                  </a:lnTo>
                  <a:lnTo>
                    <a:pt x="23" y="147"/>
                  </a:lnTo>
                  <a:lnTo>
                    <a:pt x="15" y="175"/>
                  </a:lnTo>
                  <a:lnTo>
                    <a:pt x="29" y="257"/>
                  </a:lnTo>
                  <a:lnTo>
                    <a:pt x="10" y="285"/>
                  </a:lnTo>
                  <a:lnTo>
                    <a:pt x="67" y="303"/>
                  </a:lnTo>
                  <a:lnTo>
                    <a:pt x="115" y="342"/>
                  </a:lnTo>
                  <a:lnTo>
                    <a:pt x="153" y="361"/>
                  </a:lnTo>
                  <a:lnTo>
                    <a:pt x="162" y="404"/>
                  </a:lnTo>
                  <a:lnTo>
                    <a:pt x="176" y="414"/>
                  </a:lnTo>
                  <a:lnTo>
                    <a:pt x="166" y="470"/>
                  </a:lnTo>
                  <a:lnTo>
                    <a:pt x="185" y="498"/>
                  </a:lnTo>
                  <a:lnTo>
                    <a:pt x="228" y="523"/>
                  </a:lnTo>
                  <a:lnTo>
                    <a:pt x="466" y="475"/>
                  </a:lnTo>
                  <a:lnTo>
                    <a:pt x="451" y="408"/>
                  </a:lnTo>
                  <a:lnTo>
                    <a:pt x="480" y="162"/>
                  </a:lnTo>
                  <a:lnTo>
                    <a:pt x="423" y="252"/>
                  </a:lnTo>
                  <a:lnTo>
                    <a:pt x="419" y="228"/>
                  </a:lnTo>
                  <a:lnTo>
                    <a:pt x="438" y="175"/>
                  </a:lnTo>
                  <a:lnTo>
                    <a:pt x="423" y="114"/>
                  </a:lnTo>
                  <a:lnTo>
                    <a:pt x="405" y="114"/>
                  </a:lnTo>
                  <a:lnTo>
                    <a:pt x="395" y="95"/>
                  </a:lnTo>
                  <a:lnTo>
                    <a:pt x="342" y="95"/>
                  </a:lnTo>
                  <a:lnTo>
                    <a:pt x="300" y="62"/>
                  </a:lnTo>
                  <a:lnTo>
                    <a:pt x="233" y="62"/>
                  </a:lnTo>
                  <a:lnTo>
                    <a:pt x="200" y="38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3357" y="1075"/>
              <a:ext cx="509" cy="271"/>
            </a:xfrm>
            <a:custGeom>
              <a:avLst/>
              <a:gdLst/>
              <a:ahLst/>
              <a:cxnLst>
                <a:cxn ang="0">
                  <a:pos x="238" y="271"/>
                </a:cxn>
                <a:cxn ang="0">
                  <a:pos x="285" y="200"/>
                </a:cxn>
                <a:cxn ang="0">
                  <a:pos x="309" y="200"/>
                </a:cxn>
                <a:cxn ang="0">
                  <a:pos x="337" y="168"/>
                </a:cxn>
                <a:cxn ang="0">
                  <a:pos x="362" y="168"/>
                </a:cxn>
                <a:cxn ang="0">
                  <a:pos x="394" y="139"/>
                </a:cxn>
                <a:cxn ang="0">
                  <a:pos x="433" y="149"/>
                </a:cxn>
                <a:cxn ang="0">
                  <a:pos x="509" y="129"/>
                </a:cxn>
                <a:cxn ang="0">
                  <a:pos x="471" y="72"/>
                </a:cxn>
                <a:cxn ang="0">
                  <a:pos x="423" y="72"/>
                </a:cxn>
                <a:cxn ang="0">
                  <a:pos x="408" y="38"/>
                </a:cxn>
                <a:cxn ang="0">
                  <a:pos x="381" y="38"/>
                </a:cxn>
                <a:cxn ang="0">
                  <a:pos x="343" y="63"/>
                </a:cxn>
                <a:cxn ang="0">
                  <a:pos x="285" y="76"/>
                </a:cxn>
                <a:cxn ang="0">
                  <a:pos x="280" y="96"/>
                </a:cxn>
                <a:cxn ang="0">
                  <a:pos x="251" y="82"/>
                </a:cxn>
                <a:cxn ang="0">
                  <a:pos x="219" y="105"/>
                </a:cxn>
                <a:cxn ang="0">
                  <a:pos x="213" y="76"/>
                </a:cxn>
                <a:cxn ang="0">
                  <a:pos x="186" y="58"/>
                </a:cxn>
                <a:cxn ang="0">
                  <a:pos x="157" y="58"/>
                </a:cxn>
                <a:cxn ang="0">
                  <a:pos x="142" y="76"/>
                </a:cxn>
                <a:cxn ang="0">
                  <a:pos x="138" y="58"/>
                </a:cxn>
                <a:cxn ang="0">
                  <a:pos x="142" y="25"/>
                </a:cxn>
                <a:cxn ang="0">
                  <a:pos x="190" y="0"/>
                </a:cxn>
                <a:cxn ang="0">
                  <a:pos x="133" y="15"/>
                </a:cxn>
                <a:cxn ang="0">
                  <a:pos x="85" y="76"/>
                </a:cxn>
                <a:cxn ang="0">
                  <a:pos x="0" y="134"/>
                </a:cxn>
                <a:cxn ang="0">
                  <a:pos x="33" y="158"/>
                </a:cxn>
                <a:cxn ang="0">
                  <a:pos x="100" y="158"/>
                </a:cxn>
                <a:cxn ang="0">
                  <a:pos x="142" y="191"/>
                </a:cxn>
                <a:cxn ang="0">
                  <a:pos x="195" y="191"/>
                </a:cxn>
                <a:cxn ang="0">
                  <a:pos x="205" y="210"/>
                </a:cxn>
                <a:cxn ang="0">
                  <a:pos x="223" y="210"/>
                </a:cxn>
                <a:cxn ang="0">
                  <a:pos x="238" y="271"/>
                </a:cxn>
              </a:cxnLst>
              <a:rect l="0" t="0" r="r" b="b"/>
              <a:pathLst>
                <a:path w="509" h="271">
                  <a:moveTo>
                    <a:pt x="238" y="271"/>
                  </a:moveTo>
                  <a:lnTo>
                    <a:pt x="285" y="200"/>
                  </a:lnTo>
                  <a:lnTo>
                    <a:pt x="309" y="200"/>
                  </a:lnTo>
                  <a:lnTo>
                    <a:pt x="337" y="168"/>
                  </a:lnTo>
                  <a:lnTo>
                    <a:pt x="362" y="168"/>
                  </a:lnTo>
                  <a:lnTo>
                    <a:pt x="394" y="139"/>
                  </a:lnTo>
                  <a:lnTo>
                    <a:pt x="433" y="149"/>
                  </a:lnTo>
                  <a:lnTo>
                    <a:pt x="509" y="129"/>
                  </a:lnTo>
                  <a:lnTo>
                    <a:pt x="471" y="72"/>
                  </a:lnTo>
                  <a:lnTo>
                    <a:pt x="423" y="72"/>
                  </a:lnTo>
                  <a:lnTo>
                    <a:pt x="408" y="38"/>
                  </a:lnTo>
                  <a:lnTo>
                    <a:pt x="381" y="38"/>
                  </a:lnTo>
                  <a:lnTo>
                    <a:pt x="343" y="63"/>
                  </a:lnTo>
                  <a:lnTo>
                    <a:pt x="285" y="76"/>
                  </a:lnTo>
                  <a:lnTo>
                    <a:pt x="280" y="96"/>
                  </a:lnTo>
                  <a:lnTo>
                    <a:pt x="251" y="82"/>
                  </a:lnTo>
                  <a:lnTo>
                    <a:pt x="219" y="105"/>
                  </a:lnTo>
                  <a:lnTo>
                    <a:pt x="213" y="76"/>
                  </a:lnTo>
                  <a:lnTo>
                    <a:pt x="186" y="58"/>
                  </a:lnTo>
                  <a:lnTo>
                    <a:pt x="157" y="58"/>
                  </a:lnTo>
                  <a:lnTo>
                    <a:pt x="142" y="76"/>
                  </a:lnTo>
                  <a:lnTo>
                    <a:pt x="138" y="58"/>
                  </a:lnTo>
                  <a:lnTo>
                    <a:pt x="142" y="25"/>
                  </a:lnTo>
                  <a:lnTo>
                    <a:pt x="190" y="0"/>
                  </a:lnTo>
                  <a:lnTo>
                    <a:pt x="133" y="15"/>
                  </a:lnTo>
                  <a:lnTo>
                    <a:pt x="85" y="76"/>
                  </a:lnTo>
                  <a:lnTo>
                    <a:pt x="0" y="134"/>
                  </a:lnTo>
                  <a:lnTo>
                    <a:pt x="33" y="158"/>
                  </a:lnTo>
                  <a:lnTo>
                    <a:pt x="100" y="158"/>
                  </a:lnTo>
                  <a:lnTo>
                    <a:pt x="142" y="191"/>
                  </a:lnTo>
                  <a:lnTo>
                    <a:pt x="195" y="191"/>
                  </a:lnTo>
                  <a:lnTo>
                    <a:pt x="205" y="210"/>
                  </a:lnTo>
                  <a:lnTo>
                    <a:pt x="223" y="210"/>
                  </a:lnTo>
                  <a:lnTo>
                    <a:pt x="238" y="271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3704" y="1243"/>
              <a:ext cx="347" cy="479"/>
            </a:xfrm>
            <a:custGeom>
              <a:avLst/>
              <a:gdLst/>
              <a:ahLst/>
              <a:cxnLst>
                <a:cxn ang="0">
                  <a:pos x="347" y="294"/>
                </a:cxn>
                <a:cxn ang="0">
                  <a:pos x="347" y="260"/>
                </a:cxn>
                <a:cxn ang="0">
                  <a:pos x="300" y="156"/>
                </a:cxn>
                <a:cxn ang="0">
                  <a:pos x="275" y="166"/>
                </a:cxn>
                <a:cxn ang="0">
                  <a:pos x="267" y="203"/>
                </a:cxn>
                <a:cxn ang="0">
                  <a:pos x="243" y="213"/>
                </a:cxn>
                <a:cxn ang="0">
                  <a:pos x="219" y="213"/>
                </a:cxn>
                <a:cxn ang="0">
                  <a:pos x="219" y="180"/>
                </a:cxn>
                <a:cxn ang="0">
                  <a:pos x="252" y="156"/>
                </a:cxn>
                <a:cxn ang="0">
                  <a:pos x="248" y="90"/>
                </a:cxn>
                <a:cxn ang="0">
                  <a:pos x="219" y="23"/>
                </a:cxn>
                <a:cxn ang="0">
                  <a:pos x="99" y="0"/>
                </a:cxn>
                <a:cxn ang="0">
                  <a:pos x="76" y="23"/>
                </a:cxn>
                <a:cxn ang="0">
                  <a:pos x="86" y="46"/>
                </a:cxn>
                <a:cxn ang="0">
                  <a:pos x="76" y="80"/>
                </a:cxn>
                <a:cxn ang="0">
                  <a:pos x="76" y="108"/>
                </a:cxn>
                <a:cxn ang="0">
                  <a:pos x="57" y="103"/>
                </a:cxn>
                <a:cxn ang="0">
                  <a:pos x="43" y="65"/>
                </a:cxn>
                <a:cxn ang="0">
                  <a:pos x="15" y="132"/>
                </a:cxn>
                <a:cxn ang="0">
                  <a:pos x="0" y="294"/>
                </a:cxn>
                <a:cxn ang="0">
                  <a:pos x="34" y="342"/>
                </a:cxn>
                <a:cxn ang="0">
                  <a:pos x="38" y="394"/>
                </a:cxn>
                <a:cxn ang="0">
                  <a:pos x="47" y="436"/>
                </a:cxn>
                <a:cxn ang="0">
                  <a:pos x="34" y="479"/>
                </a:cxn>
                <a:cxn ang="0">
                  <a:pos x="181" y="464"/>
                </a:cxn>
                <a:cxn ang="0">
                  <a:pos x="313" y="436"/>
                </a:cxn>
                <a:cxn ang="0">
                  <a:pos x="300" y="413"/>
                </a:cxn>
                <a:cxn ang="0">
                  <a:pos x="304" y="379"/>
                </a:cxn>
                <a:cxn ang="0">
                  <a:pos x="319" y="365"/>
                </a:cxn>
                <a:cxn ang="0">
                  <a:pos x="347" y="294"/>
                </a:cxn>
              </a:cxnLst>
              <a:rect l="0" t="0" r="r" b="b"/>
              <a:pathLst>
                <a:path w="347" h="479">
                  <a:moveTo>
                    <a:pt x="347" y="294"/>
                  </a:moveTo>
                  <a:lnTo>
                    <a:pt x="347" y="260"/>
                  </a:lnTo>
                  <a:lnTo>
                    <a:pt x="300" y="156"/>
                  </a:lnTo>
                  <a:lnTo>
                    <a:pt x="275" y="166"/>
                  </a:lnTo>
                  <a:lnTo>
                    <a:pt x="267" y="203"/>
                  </a:lnTo>
                  <a:lnTo>
                    <a:pt x="243" y="213"/>
                  </a:lnTo>
                  <a:lnTo>
                    <a:pt x="219" y="213"/>
                  </a:lnTo>
                  <a:lnTo>
                    <a:pt x="219" y="180"/>
                  </a:lnTo>
                  <a:lnTo>
                    <a:pt x="252" y="156"/>
                  </a:lnTo>
                  <a:lnTo>
                    <a:pt x="248" y="90"/>
                  </a:lnTo>
                  <a:lnTo>
                    <a:pt x="219" y="23"/>
                  </a:lnTo>
                  <a:lnTo>
                    <a:pt x="99" y="0"/>
                  </a:lnTo>
                  <a:lnTo>
                    <a:pt x="76" y="23"/>
                  </a:lnTo>
                  <a:lnTo>
                    <a:pt x="86" y="46"/>
                  </a:lnTo>
                  <a:lnTo>
                    <a:pt x="76" y="80"/>
                  </a:lnTo>
                  <a:lnTo>
                    <a:pt x="76" y="108"/>
                  </a:lnTo>
                  <a:lnTo>
                    <a:pt x="57" y="103"/>
                  </a:lnTo>
                  <a:lnTo>
                    <a:pt x="43" y="65"/>
                  </a:lnTo>
                  <a:lnTo>
                    <a:pt x="15" y="132"/>
                  </a:lnTo>
                  <a:lnTo>
                    <a:pt x="0" y="294"/>
                  </a:lnTo>
                  <a:lnTo>
                    <a:pt x="34" y="342"/>
                  </a:lnTo>
                  <a:lnTo>
                    <a:pt x="38" y="394"/>
                  </a:lnTo>
                  <a:lnTo>
                    <a:pt x="47" y="436"/>
                  </a:lnTo>
                  <a:lnTo>
                    <a:pt x="34" y="479"/>
                  </a:lnTo>
                  <a:lnTo>
                    <a:pt x="181" y="464"/>
                  </a:lnTo>
                  <a:lnTo>
                    <a:pt x="313" y="436"/>
                  </a:lnTo>
                  <a:lnTo>
                    <a:pt x="300" y="413"/>
                  </a:lnTo>
                  <a:lnTo>
                    <a:pt x="304" y="379"/>
                  </a:lnTo>
                  <a:lnTo>
                    <a:pt x="319" y="365"/>
                  </a:lnTo>
                  <a:lnTo>
                    <a:pt x="347" y="294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43" name="Freeform 42"/>
            <p:cNvSpPr>
              <a:spLocks/>
            </p:cNvSpPr>
            <p:nvPr/>
          </p:nvSpPr>
          <p:spPr bwMode="auto">
            <a:xfrm>
              <a:off x="3885" y="1589"/>
              <a:ext cx="404" cy="466"/>
            </a:xfrm>
            <a:custGeom>
              <a:avLst/>
              <a:gdLst/>
              <a:ahLst/>
              <a:cxnLst>
                <a:cxn ang="0">
                  <a:pos x="132" y="432"/>
                </a:cxn>
                <a:cxn ang="0">
                  <a:pos x="166" y="456"/>
                </a:cxn>
                <a:cxn ang="0">
                  <a:pos x="195" y="437"/>
                </a:cxn>
                <a:cxn ang="0">
                  <a:pos x="218" y="451"/>
                </a:cxn>
                <a:cxn ang="0">
                  <a:pos x="228" y="432"/>
                </a:cxn>
                <a:cxn ang="0">
                  <a:pos x="247" y="432"/>
                </a:cxn>
                <a:cxn ang="0">
                  <a:pos x="281" y="466"/>
                </a:cxn>
                <a:cxn ang="0">
                  <a:pos x="300" y="451"/>
                </a:cxn>
                <a:cxn ang="0">
                  <a:pos x="308" y="432"/>
                </a:cxn>
                <a:cxn ang="0">
                  <a:pos x="308" y="409"/>
                </a:cxn>
                <a:cxn ang="0">
                  <a:pos x="323" y="380"/>
                </a:cxn>
                <a:cxn ang="0">
                  <a:pos x="337" y="376"/>
                </a:cxn>
                <a:cxn ang="0">
                  <a:pos x="342" y="347"/>
                </a:cxn>
                <a:cxn ang="0">
                  <a:pos x="352" y="323"/>
                </a:cxn>
                <a:cxn ang="0">
                  <a:pos x="361" y="309"/>
                </a:cxn>
                <a:cxn ang="0">
                  <a:pos x="361" y="319"/>
                </a:cxn>
                <a:cxn ang="0">
                  <a:pos x="381" y="294"/>
                </a:cxn>
                <a:cxn ang="0">
                  <a:pos x="394" y="256"/>
                </a:cxn>
                <a:cxn ang="0">
                  <a:pos x="394" y="204"/>
                </a:cxn>
                <a:cxn ang="0">
                  <a:pos x="404" y="175"/>
                </a:cxn>
                <a:cxn ang="0">
                  <a:pos x="366" y="0"/>
                </a:cxn>
                <a:cxn ang="0">
                  <a:pos x="300" y="57"/>
                </a:cxn>
                <a:cxn ang="0">
                  <a:pos x="262" y="95"/>
                </a:cxn>
                <a:cxn ang="0">
                  <a:pos x="228" y="109"/>
                </a:cxn>
                <a:cxn ang="0">
                  <a:pos x="199" y="109"/>
                </a:cxn>
                <a:cxn ang="0">
                  <a:pos x="180" y="95"/>
                </a:cxn>
                <a:cxn ang="0">
                  <a:pos x="152" y="99"/>
                </a:cxn>
                <a:cxn ang="0">
                  <a:pos x="132" y="90"/>
                </a:cxn>
                <a:cxn ang="0">
                  <a:pos x="0" y="118"/>
                </a:cxn>
                <a:cxn ang="0">
                  <a:pos x="62" y="451"/>
                </a:cxn>
                <a:cxn ang="0">
                  <a:pos x="132" y="432"/>
                </a:cxn>
              </a:cxnLst>
              <a:rect l="0" t="0" r="r" b="b"/>
              <a:pathLst>
                <a:path w="404" h="466">
                  <a:moveTo>
                    <a:pt x="132" y="432"/>
                  </a:moveTo>
                  <a:lnTo>
                    <a:pt x="166" y="456"/>
                  </a:lnTo>
                  <a:lnTo>
                    <a:pt x="195" y="437"/>
                  </a:lnTo>
                  <a:lnTo>
                    <a:pt x="218" y="451"/>
                  </a:lnTo>
                  <a:lnTo>
                    <a:pt x="228" y="432"/>
                  </a:lnTo>
                  <a:lnTo>
                    <a:pt x="247" y="432"/>
                  </a:lnTo>
                  <a:lnTo>
                    <a:pt x="281" y="466"/>
                  </a:lnTo>
                  <a:lnTo>
                    <a:pt x="300" y="451"/>
                  </a:lnTo>
                  <a:lnTo>
                    <a:pt x="308" y="432"/>
                  </a:lnTo>
                  <a:lnTo>
                    <a:pt x="308" y="409"/>
                  </a:lnTo>
                  <a:lnTo>
                    <a:pt x="323" y="380"/>
                  </a:lnTo>
                  <a:lnTo>
                    <a:pt x="337" y="376"/>
                  </a:lnTo>
                  <a:lnTo>
                    <a:pt x="342" y="347"/>
                  </a:lnTo>
                  <a:lnTo>
                    <a:pt x="352" y="323"/>
                  </a:lnTo>
                  <a:lnTo>
                    <a:pt x="361" y="309"/>
                  </a:lnTo>
                  <a:lnTo>
                    <a:pt x="361" y="319"/>
                  </a:lnTo>
                  <a:lnTo>
                    <a:pt x="381" y="294"/>
                  </a:lnTo>
                  <a:lnTo>
                    <a:pt x="394" y="256"/>
                  </a:lnTo>
                  <a:lnTo>
                    <a:pt x="394" y="204"/>
                  </a:lnTo>
                  <a:lnTo>
                    <a:pt x="404" y="175"/>
                  </a:lnTo>
                  <a:lnTo>
                    <a:pt x="366" y="0"/>
                  </a:lnTo>
                  <a:lnTo>
                    <a:pt x="300" y="57"/>
                  </a:lnTo>
                  <a:lnTo>
                    <a:pt x="262" y="95"/>
                  </a:lnTo>
                  <a:lnTo>
                    <a:pt x="228" y="109"/>
                  </a:lnTo>
                  <a:lnTo>
                    <a:pt x="199" y="109"/>
                  </a:lnTo>
                  <a:lnTo>
                    <a:pt x="180" y="95"/>
                  </a:lnTo>
                  <a:lnTo>
                    <a:pt x="152" y="99"/>
                  </a:lnTo>
                  <a:lnTo>
                    <a:pt x="132" y="90"/>
                  </a:lnTo>
                  <a:lnTo>
                    <a:pt x="0" y="118"/>
                  </a:lnTo>
                  <a:lnTo>
                    <a:pt x="62" y="451"/>
                  </a:lnTo>
                  <a:lnTo>
                    <a:pt x="132" y="432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44" name="Freeform 43"/>
            <p:cNvSpPr>
              <a:spLocks/>
            </p:cNvSpPr>
            <p:nvPr/>
          </p:nvSpPr>
          <p:spPr bwMode="auto">
            <a:xfrm>
              <a:off x="4732" y="1014"/>
              <a:ext cx="142" cy="323"/>
            </a:xfrm>
            <a:custGeom>
              <a:avLst/>
              <a:gdLst/>
              <a:ahLst/>
              <a:cxnLst>
                <a:cxn ang="0">
                  <a:pos x="4" y="109"/>
                </a:cxn>
                <a:cxn ang="0">
                  <a:pos x="0" y="47"/>
                </a:cxn>
                <a:cxn ang="0">
                  <a:pos x="118" y="0"/>
                </a:cxn>
                <a:cxn ang="0">
                  <a:pos x="142" y="61"/>
                </a:cxn>
                <a:cxn ang="0">
                  <a:pos x="138" y="90"/>
                </a:cxn>
                <a:cxn ang="0">
                  <a:pos x="122" y="124"/>
                </a:cxn>
                <a:cxn ang="0">
                  <a:pos x="122" y="152"/>
                </a:cxn>
                <a:cxn ang="0">
                  <a:pos x="113" y="200"/>
                </a:cxn>
                <a:cxn ang="0">
                  <a:pos x="142" y="300"/>
                </a:cxn>
                <a:cxn ang="0">
                  <a:pos x="80" y="323"/>
                </a:cxn>
                <a:cxn ang="0">
                  <a:pos x="65" y="246"/>
                </a:cxn>
                <a:cxn ang="0">
                  <a:pos x="61" y="237"/>
                </a:cxn>
                <a:cxn ang="0">
                  <a:pos x="46" y="229"/>
                </a:cxn>
                <a:cxn ang="0">
                  <a:pos x="38" y="166"/>
                </a:cxn>
                <a:cxn ang="0">
                  <a:pos x="4" y="109"/>
                </a:cxn>
              </a:cxnLst>
              <a:rect l="0" t="0" r="r" b="b"/>
              <a:pathLst>
                <a:path w="142" h="323">
                  <a:moveTo>
                    <a:pt x="4" y="109"/>
                  </a:moveTo>
                  <a:lnTo>
                    <a:pt x="0" y="47"/>
                  </a:lnTo>
                  <a:lnTo>
                    <a:pt x="118" y="0"/>
                  </a:lnTo>
                  <a:lnTo>
                    <a:pt x="142" y="61"/>
                  </a:lnTo>
                  <a:lnTo>
                    <a:pt x="138" y="90"/>
                  </a:lnTo>
                  <a:lnTo>
                    <a:pt x="122" y="124"/>
                  </a:lnTo>
                  <a:lnTo>
                    <a:pt x="122" y="152"/>
                  </a:lnTo>
                  <a:lnTo>
                    <a:pt x="113" y="200"/>
                  </a:lnTo>
                  <a:lnTo>
                    <a:pt x="142" y="300"/>
                  </a:lnTo>
                  <a:lnTo>
                    <a:pt x="80" y="323"/>
                  </a:lnTo>
                  <a:lnTo>
                    <a:pt x="65" y="246"/>
                  </a:lnTo>
                  <a:lnTo>
                    <a:pt x="61" y="237"/>
                  </a:lnTo>
                  <a:lnTo>
                    <a:pt x="46" y="229"/>
                  </a:lnTo>
                  <a:lnTo>
                    <a:pt x="38" y="166"/>
                  </a:lnTo>
                  <a:lnTo>
                    <a:pt x="4" y="109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45" name="Freeform 44"/>
            <p:cNvSpPr>
              <a:spLocks/>
            </p:cNvSpPr>
            <p:nvPr/>
          </p:nvSpPr>
          <p:spPr bwMode="auto">
            <a:xfrm>
              <a:off x="4845" y="1000"/>
              <a:ext cx="157" cy="314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" y="14"/>
                </a:cxn>
                <a:cxn ang="0">
                  <a:pos x="29" y="75"/>
                </a:cxn>
                <a:cxn ang="0">
                  <a:pos x="25" y="104"/>
                </a:cxn>
                <a:cxn ang="0">
                  <a:pos x="9" y="138"/>
                </a:cxn>
                <a:cxn ang="0">
                  <a:pos x="9" y="166"/>
                </a:cxn>
                <a:cxn ang="0">
                  <a:pos x="0" y="214"/>
                </a:cxn>
                <a:cxn ang="0">
                  <a:pos x="29" y="314"/>
                </a:cxn>
                <a:cxn ang="0">
                  <a:pos x="110" y="289"/>
                </a:cxn>
                <a:cxn ang="0">
                  <a:pos x="128" y="260"/>
                </a:cxn>
                <a:cxn ang="0">
                  <a:pos x="157" y="251"/>
                </a:cxn>
                <a:cxn ang="0">
                  <a:pos x="157" y="228"/>
                </a:cxn>
                <a:cxn ang="0">
                  <a:pos x="53" y="0"/>
                </a:cxn>
              </a:cxnLst>
              <a:rect l="0" t="0" r="r" b="b"/>
              <a:pathLst>
                <a:path w="157" h="314">
                  <a:moveTo>
                    <a:pt x="53" y="0"/>
                  </a:moveTo>
                  <a:lnTo>
                    <a:pt x="5" y="14"/>
                  </a:lnTo>
                  <a:lnTo>
                    <a:pt x="29" y="75"/>
                  </a:lnTo>
                  <a:lnTo>
                    <a:pt x="25" y="104"/>
                  </a:lnTo>
                  <a:lnTo>
                    <a:pt x="9" y="138"/>
                  </a:lnTo>
                  <a:lnTo>
                    <a:pt x="9" y="166"/>
                  </a:lnTo>
                  <a:lnTo>
                    <a:pt x="0" y="214"/>
                  </a:lnTo>
                  <a:lnTo>
                    <a:pt x="29" y="314"/>
                  </a:lnTo>
                  <a:lnTo>
                    <a:pt x="110" y="289"/>
                  </a:lnTo>
                  <a:lnTo>
                    <a:pt x="128" y="260"/>
                  </a:lnTo>
                  <a:lnTo>
                    <a:pt x="157" y="251"/>
                  </a:lnTo>
                  <a:lnTo>
                    <a:pt x="157" y="228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46" name="Freeform 45"/>
            <p:cNvSpPr>
              <a:spLocks/>
            </p:cNvSpPr>
            <p:nvPr/>
          </p:nvSpPr>
          <p:spPr bwMode="auto">
            <a:xfrm>
              <a:off x="4898" y="662"/>
              <a:ext cx="323" cy="566"/>
            </a:xfrm>
            <a:custGeom>
              <a:avLst/>
              <a:gdLst/>
              <a:ahLst/>
              <a:cxnLst>
                <a:cxn ang="0">
                  <a:pos x="0" y="338"/>
                </a:cxn>
                <a:cxn ang="0">
                  <a:pos x="104" y="566"/>
                </a:cxn>
                <a:cxn ang="0">
                  <a:pos x="114" y="566"/>
                </a:cxn>
                <a:cxn ang="0">
                  <a:pos x="114" y="480"/>
                </a:cxn>
                <a:cxn ang="0">
                  <a:pos x="104" y="476"/>
                </a:cxn>
                <a:cxn ang="0">
                  <a:pos x="128" y="423"/>
                </a:cxn>
                <a:cxn ang="0">
                  <a:pos x="138" y="428"/>
                </a:cxn>
                <a:cxn ang="0">
                  <a:pos x="161" y="405"/>
                </a:cxn>
                <a:cxn ang="0">
                  <a:pos x="180" y="367"/>
                </a:cxn>
                <a:cxn ang="0">
                  <a:pos x="180" y="348"/>
                </a:cxn>
                <a:cxn ang="0">
                  <a:pos x="185" y="338"/>
                </a:cxn>
                <a:cxn ang="0">
                  <a:pos x="218" y="338"/>
                </a:cxn>
                <a:cxn ang="0">
                  <a:pos x="243" y="319"/>
                </a:cxn>
                <a:cxn ang="0">
                  <a:pos x="281" y="252"/>
                </a:cxn>
                <a:cxn ang="0">
                  <a:pos x="304" y="247"/>
                </a:cxn>
                <a:cxn ang="0">
                  <a:pos x="323" y="239"/>
                </a:cxn>
                <a:cxn ang="0">
                  <a:pos x="321" y="210"/>
                </a:cxn>
                <a:cxn ang="0">
                  <a:pos x="308" y="191"/>
                </a:cxn>
                <a:cxn ang="0">
                  <a:pos x="299" y="195"/>
                </a:cxn>
                <a:cxn ang="0">
                  <a:pos x="289" y="172"/>
                </a:cxn>
                <a:cxn ang="0">
                  <a:pos x="289" y="153"/>
                </a:cxn>
                <a:cxn ang="0">
                  <a:pos x="271" y="134"/>
                </a:cxn>
                <a:cxn ang="0">
                  <a:pos x="209" y="19"/>
                </a:cxn>
                <a:cxn ang="0">
                  <a:pos x="190" y="19"/>
                </a:cxn>
                <a:cxn ang="0">
                  <a:pos x="176" y="6"/>
                </a:cxn>
                <a:cxn ang="0">
                  <a:pos x="147" y="0"/>
                </a:cxn>
                <a:cxn ang="0">
                  <a:pos x="138" y="15"/>
                </a:cxn>
                <a:cxn ang="0">
                  <a:pos x="132" y="25"/>
                </a:cxn>
                <a:cxn ang="0">
                  <a:pos x="114" y="29"/>
                </a:cxn>
                <a:cxn ang="0">
                  <a:pos x="104" y="19"/>
                </a:cxn>
                <a:cxn ang="0">
                  <a:pos x="86" y="19"/>
                </a:cxn>
                <a:cxn ang="0">
                  <a:pos x="48" y="153"/>
                </a:cxn>
                <a:cxn ang="0">
                  <a:pos x="48" y="247"/>
                </a:cxn>
                <a:cxn ang="0">
                  <a:pos x="33" y="266"/>
                </a:cxn>
                <a:cxn ang="0">
                  <a:pos x="29" y="290"/>
                </a:cxn>
                <a:cxn ang="0">
                  <a:pos x="19" y="295"/>
                </a:cxn>
                <a:cxn ang="0">
                  <a:pos x="19" y="309"/>
                </a:cxn>
                <a:cxn ang="0">
                  <a:pos x="0" y="338"/>
                </a:cxn>
              </a:cxnLst>
              <a:rect l="0" t="0" r="r" b="b"/>
              <a:pathLst>
                <a:path w="323" h="566">
                  <a:moveTo>
                    <a:pt x="0" y="338"/>
                  </a:moveTo>
                  <a:lnTo>
                    <a:pt x="104" y="566"/>
                  </a:lnTo>
                  <a:lnTo>
                    <a:pt x="114" y="566"/>
                  </a:lnTo>
                  <a:lnTo>
                    <a:pt x="114" y="480"/>
                  </a:lnTo>
                  <a:lnTo>
                    <a:pt x="104" y="476"/>
                  </a:lnTo>
                  <a:lnTo>
                    <a:pt x="128" y="423"/>
                  </a:lnTo>
                  <a:lnTo>
                    <a:pt x="138" y="428"/>
                  </a:lnTo>
                  <a:lnTo>
                    <a:pt x="161" y="405"/>
                  </a:lnTo>
                  <a:lnTo>
                    <a:pt x="180" y="367"/>
                  </a:lnTo>
                  <a:lnTo>
                    <a:pt x="180" y="348"/>
                  </a:lnTo>
                  <a:lnTo>
                    <a:pt x="185" y="338"/>
                  </a:lnTo>
                  <a:lnTo>
                    <a:pt x="218" y="338"/>
                  </a:lnTo>
                  <a:lnTo>
                    <a:pt x="243" y="319"/>
                  </a:lnTo>
                  <a:lnTo>
                    <a:pt x="281" y="252"/>
                  </a:lnTo>
                  <a:lnTo>
                    <a:pt x="304" y="247"/>
                  </a:lnTo>
                  <a:lnTo>
                    <a:pt x="323" y="239"/>
                  </a:lnTo>
                  <a:lnTo>
                    <a:pt x="321" y="210"/>
                  </a:lnTo>
                  <a:lnTo>
                    <a:pt x="308" y="191"/>
                  </a:lnTo>
                  <a:lnTo>
                    <a:pt x="299" y="195"/>
                  </a:lnTo>
                  <a:lnTo>
                    <a:pt x="289" y="172"/>
                  </a:lnTo>
                  <a:lnTo>
                    <a:pt x="289" y="153"/>
                  </a:lnTo>
                  <a:lnTo>
                    <a:pt x="271" y="134"/>
                  </a:lnTo>
                  <a:lnTo>
                    <a:pt x="209" y="19"/>
                  </a:lnTo>
                  <a:lnTo>
                    <a:pt x="190" y="19"/>
                  </a:lnTo>
                  <a:lnTo>
                    <a:pt x="176" y="6"/>
                  </a:lnTo>
                  <a:lnTo>
                    <a:pt x="147" y="0"/>
                  </a:lnTo>
                  <a:lnTo>
                    <a:pt x="138" y="15"/>
                  </a:lnTo>
                  <a:lnTo>
                    <a:pt x="132" y="25"/>
                  </a:lnTo>
                  <a:lnTo>
                    <a:pt x="114" y="29"/>
                  </a:lnTo>
                  <a:lnTo>
                    <a:pt x="104" y="19"/>
                  </a:lnTo>
                  <a:lnTo>
                    <a:pt x="86" y="19"/>
                  </a:lnTo>
                  <a:lnTo>
                    <a:pt x="48" y="153"/>
                  </a:lnTo>
                  <a:lnTo>
                    <a:pt x="48" y="247"/>
                  </a:lnTo>
                  <a:lnTo>
                    <a:pt x="33" y="266"/>
                  </a:lnTo>
                  <a:lnTo>
                    <a:pt x="29" y="290"/>
                  </a:lnTo>
                  <a:lnTo>
                    <a:pt x="19" y="295"/>
                  </a:lnTo>
                  <a:lnTo>
                    <a:pt x="19" y="309"/>
                  </a:lnTo>
                  <a:lnTo>
                    <a:pt x="0" y="338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47" name="Freeform 46"/>
            <p:cNvSpPr>
              <a:spLocks/>
            </p:cNvSpPr>
            <p:nvPr/>
          </p:nvSpPr>
          <p:spPr bwMode="auto">
            <a:xfrm>
              <a:off x="4812" y="1251"/>
              <a:ext cx="300" cy="177"/>
            </a:xfrm>
            <a:custGeom>
              <a:avLst/>
              <a:gdLst/>
              <a:ahLst/>
              <a:cxnLst>
                <a:cxn ang="0">
                  <a:pos x="62" y="63"/>
                </a:cxn>
                <a:cxn ang="0">
                  <a:pos x="143" y="38"/>
                </a:cxn>
                <a:cxn ang="0">
                  <a:pos x="161" y="9"/>
                </a:cxn>
                <a:cxn ang="0">
                  <a:pos x="190" y="0"/>
                </a:cxn>
                <a:cxn ang="0">
                  <a:pos x="186" y="15"/>
                </a:cxn>
                <a:cxn ang="0">
                  <a:pos x="200" y="29"/>
                </a:cxn>
                <a:cxn ang="0">
                  <a:pos x="214" y="29"/>
                </a:cxn>
                <a:cxn ang="0">
                  <a:pos x="205" y="43"/>
                </a:cxn>
                <a:cxn ang="0">
                  <a:pos x="200" y="53"/>
                </a:cxn>
                <a:cxn ang="0">
                  <a:pos x="200" y="67"/>
                </a:cxn>
                <a:cxn ang="0">
                  <a:pos x="214" y="72"/>
                </a:cxn>
                <a:cxn ang="0">
                  <a:pos x="224" y="72"/>
                </a:cxn>
                <a:cxn ang="0">
                  <a:pos x="238" y="86"/>
                </a:cxn>
                <a:cxn ang="0">
                  <a:pos x="243" y="110"/>
                </a:cxn>
                <a:cxn ang="0">
                  <a:pos x="276" y="110"/>
                </a:cxn>
                <a:cxn ang="0">
                  <a:pos x="291" y="100"/>
                </a:cxn>
                <a:cxn ang="0">
                  <a:pos x="285" y="91"/>
                </a:cxn>
                <a:cxn ang="0">
                  <a:pos x="271" y="82"/>
                </a:cxn>
                <a:cxn ang="0">
                  <a:pos x="271" y="76"/>
                </a:cxn>
                <a:cxn ang="0">
                  <a:pos x="291" y="86"/>
                </a:cxn>
                <a:cxn ang="0">
                  <a:pos x="300" y="100"/>
                </a:cxn>
                <a:cxn ang="0">
                  <a:pos x="300" y="114"/>
                </a:cxn>
                <a:cxn ang="0">
                  <a:pos x="266" y="129"/>
                </a:cxn>
                <a:cxn ang="0">
                  <a:pos x="257" y="143"/>
                </a:cxn>
                <a:cxn ang="0">
                  <a:pos x="243" y="124"/>
                </a:cxn>
                <a:cxn ang="0">
                  <a:pos x="238" y="143"/>
                </a:cxn>
                <a:cxn ang="0">
                  <a:pos x="228" y="158"/>
                </a:cxn>
                <a:cxn ang="0">
                  <a:pos x="218" y="158"/>
                </a:cxn>
                <a:cxn ang="0">
                  <a:pos x="195" y="133"/>
                </a:cxn>
                <a:cxn ang="0">
                  <a:pos x="186" y="133"/>
                </a:cxn>
                <a:cxn ang="0">
                  <a:pos x="176" y="120"/>
                </a:cxn>
                <a:cxn ang="0">
                  <a:pos x="138" y="133"/>
                </a:cxn>
                <a:cxn ang="0">
                  <a:pos x="19" y="177"/>
                </a:cxn>
                <a:cxn ang="0">
                  <a:pos x="0" y="86"/>
                </a:cxn>
                <a:cxn ang="0">
                  <a:pos x="62" y="63"/>
                </a:cxn>
              </a:cxnLst>
              <a:rect l="0" t="0" r="r" b="b"/>
              <a:pathLst>
                <a:path w="300" h="177">
                  <a:moveTo>
                    <a:pt x="62" y="63"/>
                  </a:moveTo>
                  <a:lnTo>
                    <a:pt x="143" y="38"/>
                  </a:lnTo>
                  <a:lnTo>
                    <a:pt x="161" y="9"/>
                  </a:lnTo>
                  <a:lnTo>
                    <a:pt x="190" y="0"/>
                  </a:lnTo>
                  <a:lnTo>
                    <a:pt x="186" y="15"/>
                  </a:lnTo>
                  <a:lnTo>
                    <a:pt x="200" y="29"/>
                  </a:lnTo>
                  <a:lnTo>
                    <a:pt x="214" y="29"/>
                  </a:lnTo>
                  <a:lnTo>
                    <a:pt x="205" y="43"/>
                  </a:lnTo>
                  <a:lnTo>
                    <a:pt x="200" y="53"/>
                  </a:lnTo>
                  <a:lnTo>
                    <a:pt x="200" y="67"/>
                  </a:lnTo>
                  <a:lnTo>
                    <a:pt x="214" y="72"/>
                  </a:lnTo>
                  <a:lnTo>
                    <a:pt x="224" y="72"/>
                  </a:lnTo>
                  <a:lnTo>
                    <a:pt x="238" y="86"/>
                  </a:lnTo>
                  <a:lnTo>
                    <a:pt x="243" y="110"/>
                  </a:lnTo>
                  <a:lnTo>
                    <a:pt x="276" y="110"/>
                  </a:lnTo>
                  <a:lnTo>
                    <a:pt x="291" y="100"/>
                  </a:lnTo>
                  <a:lnTo>
                    <a:pt x="285" y="91"/>
                  </a:lnTo>
                  <a:lnTo>
                    <a:pt x="271" y="82"/>
                  </a:lnTo>
                  <a:lnTo>
                    <a:pt x="271" y="76"/>
                  </a:lnTo>
                  <a:lnTo>
                    <a:pt x="291" y="86"/>
                  </a:lnTo>
                  <a:lnTo>
                    <a:pt x="300" y="100"/>
                  </a:lnTo>
                  <a:lnTo>
                    <a:pt x="300" y="114"/>
                  </a:lnTo>
                  <a:lnTo>
                    <a:pt x="266" y="129"/>
                  </a:lnTo>
                  <a:lnTo>
                    <a:pt x="257" y="143"/>
                  </a:lnTo>
                  <a:lnTo>
                    <a:pt x="243" y="124"/>
                  </a:lnTo>
                  <a:lnTo>
                    <a:pt x="238" y="143"/>
                  </a:lnTo>
                  <a:lnTo>
                    <a:pt x="228" y="158"/>
                  </a:lnTo>
                  <a:lnTo>
                    <a:pt x="218" y="158"/>
                  </a:lnTo>
                  <a:lnTo>
                    <a:pt x="195" y="133"/>
                  </a:lnTo>
                  <a:lnTo>
                    <a:pt x="186" y="133"/>
                  </a:lnTo>
                  <a:lnTo>
                    <a:pt x="176" y="120"/>
                  </a:lnTo>
                  <a:lnTo>
                    <a:pt x="138" y="133"/>
                  </a:lnTo>
                  <a:lnTo>
                    <a:pt x="19" y="177"/>
                  </a:lnTo>
                  <a:lnTo>
                    <a:pt x="0" y="86"/>
                  </a:lnTo>
                  <a:lnTo>
                    <a:pt x="62" y="63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48" name="Freeform 47"/>
            <p:cNvSpPr>
              <a:spLocks/>
            </p:cNvSpPr>
            <p:nvPr/>
          </p:nvSpPr>
          <p:spPr bwMode="auto">
            <a:xfrm>
              <a:off x="4831" y="1384"/>
              <a:ext cx="142" cy="153"/>
            </a:xfrm>
            <a:custGeom>
              <a:avLst/>
              <a:gdLst/>
              <a:ahLst/>
              <a:cxnLst>
                <a:cxn ang="0">
                  <a:pos x="19" y="153"/>
                </a:cxn>
                <a:cxn ang="0">
                  <a:pos x="142" y="62"/>
                </a:cxn>
                <a:cxn ang="0">
                  <a:pos x="119" y="0"/>
                </a:cxn>
                <a:cxn ang="0">
                  <a:pos x="0" y="44"/>
                </a:cxn>
                <a:cxn ang="0">
                  <a:pos x="14" y="115"/>
                </a:cxn>
                <a:cxn ang="0">
                  <a:pos x="23" y="124"/>
                </a:cxn>
                <a:cxn ang="0">
                  <a:pos x="14" y="143"/>
                </a:cxn>
                <a:cxn ang="0">
                  <a:pos x="19" y="153"/>
                </a:cxn>
              </a:cxnLst>
              <a:rect l="0" t="0" r="r" b="b"/>
              <a:pathLst>
                <a:path w="142" h="153">
                  <a:moveTo>
                    <a:pt x="19" y="153"/>
                  </a:moveTo>
                  <a:lnTo>
                    <a:pt x="142" y="62"/>
                  </a:lnTo>
                  <a:lnTo>
                    <a:pt x="119" y="0"/>
                  </a:lnTo>
                  <a:lnTo>
                    <a:pt x="0" y="44"/>
                  </a:lnTo>
                  <a:lnTo>
                    <a:pt x="14" y="115"/>
                  </a:lnTo>
                  <a:lnTo>
                    <a:pt x="23" y="124"/>
                  </a:lnTo>
                  <a:lnTo>
                    <a:pt x="14" y="143"/>
                  </a:lnTo>
                  <a:lnTo>
                    <a:pt x="19" y="153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49" name="Freeform 48"/>
            <p:cNvSpPr>
              <a:spLocks/>
            </p:cNvSpPr>
            <p:nvPr/>
          </p:nvSpPr>
          <p:spPr bwMode="auto">
            <a:xfrm>
              <a:off x="4950" y="1371"/>
              <a:ext cx="67" cy="75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23" y="75"/>
                </a:cxn>
                <a:cxn ang="0">
                  <a:pos x="62" y="52"/>
                </a:cxn>
                <a:cxn ang="0">
                  <a:pos x="62" y="38"/>
                </a:cxn>
                <a:cxn ang="0">
                  <a:pos x="67" y="23"/>
                </a:cxn>
                <a:cxn ang="0">
                  <a:pos x="57" y="13"/>
                </a:cxn>
                <a:cxn ang="0">
                  <a:pos x="48" y="13"/>
                </a:cxn>
                <a:cxn ang="0">
                  <a:pos x="38" y="0"/>
                </a:cxn>
                <a:cxn ang="0">
                  <a:pos x="0" y="13"/>
                </a:cxn>
              </a:cxnLst>
              <a:rect l="0" t="0" r="r" b="b"/>
              <a:pathLst>
                <a:path w="67" h="75">
                  <a:moveTo>
                    <a:pt x="0" y="13"/>
                  </a:moveTo>
                  <a:lnTo>
                    <a:pt x="23" y="75"/>
                  </a:lnTo>
                  <a:lnTo>
                    <a:pt x="62" y="52"/>
                  </a:lnTo>
                  <a:lnTo>
                    <a:pt x="62" y="38"/>
                  </a:lnTo>
                  <a:lnTo>
                    <a:pt x="67" y="23"/>
                  </a:lnTo>
                  <a:lnTo>
                    <a:pt x="57" y="13"/>
                  </a:lnTo>
                  <a:lnTo>
                    <a:pt x="48" y="13"/>
                  </a:lnTo>
                  <a:lnTo>
                    <a:pt x="38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4251" y="1474"/>
              <a:ext cx="527" cy="376"/>
            </a:xfrm>
            <a:custGeom>
              <a:avLst/>
              <a:gdLst/>
              <a:ahLst/>
              <a:cxnLst>
                <a:cxn ang="0">
                  <a:pos x="57" y="376"/>
                </a:cxn>
                <a:cxn ang="0">
                  <a:pos x="152" y="352"/>
                </a:cxn>
                <a:cxn ang="0">
                  <a:pos x="456" y="281"/>
                </a:cxn>
                <a:cxn ang="0">
                  <a:pos x="471" y="253"/>
                </a:cxn>
                <a:cxn ang="0">
                  <a:pos x="500" y="262"/>
                </a:cxn>
                <a:cxn ang="0">
                  <a:pos x="504" y="233"/>
                </a:cxn>
                <a:cxn ang="0">
                  <a:pos x="504" y="220"/>
                </a:cxn>
                <a:cxn ang="0">
                  <a:pos x="527" y="201"/>
                </a:cxn>
                <a:cxn ang="0">
                  <a:pos x="519" y="186"/>
                </a:cxn>
                <a:cxn ang="0">
                  <a:pos x="504" y="186"/>
                </a:cxn>
                <a:cxn ang="0">
                  <a:pos x="494" y="176"/>
                </a:cxn>
                <a:cxn ang="0">
                  <a:pos x="504" y="153"/>
                </a:cxn>
                <a:cxn ang="0">
                  <a:pos x="485" y="138"/>
                </a:cxn>
                <a:cxn ang="0">
                  <a:pos x="494" y="115"/>
                </a:cxn>
                <a:cxn ang="0">
                  <a:pos x="494" y="96"/>
                </a:cxn>
                <a:cxn ang="0">
                  <a:pos x="504" y="77"/>
                </a:cxn>
                <a:cxn ang="0">
                  <a:pos x="490" y="67"/>
                </a:cxn>
                <a:cxn ang="0">
                  <a:pos x="481" y="39"/>
                </a:cxn>
                <a:cxn ang="0">
                  <a:pos x="461" y="29"/>
                </a:cxn>
                <a:cxn ang="0">
                  <a:pos x="447" y="20"/>
                </a:cxn>
                <a:cxn ang="0">
                  <a:pos x="433" y="0"/>
                </a:cxn>
                <a:cxn ang="0">
                  <a:pos x="62" y="101"/>
                </a:cxn>
                <a:cxn ang="0">
                  <a:pos x="57" y="77"/>
                </a:cxn>
                <a:cxn ang="0">
                  <a:pos x="0" y="115"/>
                </a:cxn>
                <a:cxn ang="0">
                  <a:pos x="38" y="290"/>
                </a:cxn>
                <a:cxn ang="0">
                  <a:pos x="57" y="376"/>
                </a:cxn>
              </a:cxnLst>
              <a:rect l="0" t="0" r="r" b="b"/>
              <a:pathLst>
                <a:path w="527" h="376">
                  <a:moveTo>
                    <a:pt x="57" y="376"/>
                  </a:moveTo>
                  <a:lnTo>
                    <a:pt x="152" y="352"/>
                  </a:lnTo>
                  <a:lnTo>
                    <a:pt x="456" y="281"/>
                  </a:lnTo>
                  <a:lnTo>
                    <a:pt x="471" y="253"/>
                  </a:lnTo>
                  <a:lnTo>
                    <a:pt x="500" y="262"/>
                  </a:lnTo>
                  <a:lnTo>
                    <a:pt x="504" y="233"/>
                  </a:lnTo>
                  <a:lnTo>
                    <a:pt x="504" y="220"/>
                  </a:lnTo>
                  <a:lnTo>
                    <a:pt x="527" y="201"/>
                  </a:lnTo>
                  <a:lnTo>
                    <a:pt x="519" y="186"/>
                  </a:lnTo>
                  <a:lnTo>
                    <a:pt x="504" y="186"/>
                  </a:lnTo>
                  <a:lnTo>
                    <a:pt x="494" y="176"/>
                  </a:lnTo>
                  <a:lnTo>
                    <a:pt x="504" y="153"/>
                  </a:lnTo>
                  <a:lnTo>
                    <a:pt x="485" y="138"/>
                  </a:lnTo>
                  <a:lnTo>
                    <a:pt x="494" y="115"/>
                  </a:lnTo>
                  <a:lnTo>
                    <a:pt x="494" y="96"/>
                  </a:lnTo>
                  <a:lnTo>
                    <a:pt x="504" y="77"/>
                  </a:lnTo>
                  <a:lnTo>
                    <a:pt x="490" y="67"/>
                  </a:lnTo>
                  <a:lnTo>
                    <a:pt x="481" y="39"/>
                  </a:lnTo>
                  <a:lnTo>
                    <a:pt x="461" y="29"/>
                  </a:lnTo>
                  <a:lnTo>
                    <a:pt x="447" y="20"/>
                  </a:lnTo>
                  <a:lnTo>
                    <a:pt x="433" y="0"/>
                  </a:lnTo>
                  <a:lnTo>
                    <a:pt x="62" y="101"/>
                  </a:lnTo>
                  <a:lnTo>
                    <a:pt x="57" y="77"/>
                  </a:lnTo>
                  <a:lnTo>
                    <a:pt x="0" y="115"/>
                  </a:lnTo>
                  <a:lnTo>
                    <a:pt x="38" y="290"/>
                  </a:lnTo>
                  <a:lnTo>
                    <a:pt x="57" y="376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4736" y="1551"/>
              <a:ext cx="114" cy="271"/>
            </a:xfrm>
            <a:custGeom>
              <a:avLst/>
              <a:gdLst/>
              <a:ahLst/>
              <a:cxnLst>
                <a:cxn ang="0">
                  <a:pos x="19" y="0"/>
                </a:cxn>
                <a:cxn ang="0">
                  <a:pos x="105" y="14"/>
                </a:cxn>
                <a:cxn ang="0">
                  <a:pos x="105" y="47"/>
                </a:cxn>
                <a:cxn ang="0">
                  <a:pos x="90" y="90"/>
                </a:cxn>
                <a:cxn ang="0">
                  <a:pos x="95" y="99"/>
                </a:cxn>
                <a:cxn ang="0">
                  <a:pos x="109" y="95"/>
                </a:cxn>
                <a:cxn ang="0">
                  <a:pos x="114" y="109"/>
                </a:cxn>
                <a:cxn ang="0">
                  <a:pos x="114" y="156"/>
                </a:cxn>
                <a:cxn ang="0">
                  <a:pos x="100" y="219"/>
                </a:cxn>
                <a:cxn ang="0">
                  <a:pos x="86" y="261"/>
                </a:cxn>
                <a:cxn ang="0">
                  <a:pos x="71" y="271"/>
                </a:cxn>
                <a:cxn ang="0">
                  <a:pos x="71" y="256"/>
                </a:cxn>
                <a:cxn ang="0">
                  <a:pos x="57" y="252"/>
                </a:cxn>
                <a:cxn ang="0">
                  <a:pos x="42" y="252"/>
                </a:cxn>
                <a:cxn ang="0">
                  <a:pos x="24" y="233"/>
                </a:cxn>
                <a:cxn ang="0">
                  <a:pos x="9" y="213"/>
                </a:cxn>
                <a:cxn ang="0">
                  <a:pos x="15" y="185"/>
                </a:cxn>
                <a:cxn ang="0">
                  <a:pos x="19" y="156"/>
                </a:cxn>
                <a:cxn ang="0">
                  <a:pos x="19" y="143"/>
                </a:cxn>
                <a:cxn ang="0">
                  <a:pos x="42" y="124"/>
                </a:cxn>
                <a:cxn ang="0">
                  <a:pos x="34" y="109"/>
                </a:cxn>
                <a:cxn ang="0">
                  <a:pos x="19" y="109"/>
                </a:cxn>
                <a:cxn ang="0">
                  <a:pos x="9" y="99"/>
                </a:cxn>
                <a:cxn ang="0">
                  <a:pos x="19" y="76"/>
                </a:cxn>
                <a:cxn ang="0">
                  <a:pos x="0" y="61"/>
                </a:cxn>
                <a:cxn ang="0">
                  <a:pos x="9" y="38"/>
                </a:cxn>
                <a:cxn ang="0">
                  <a:pos x="9" y="19"/>
                </a:cxn>
                <a:cxn ang="0">
                  <a:pos x="19" y="0"/>
                </a:cxn>
              </a:cxnLst>
              <a:rect l="0" t="0" r="r" b="b"/>
              <a:pathLst>
                <a:path w="114" h="271">
                  <a:moveTo>
                    <a:pt x="19" y="0"/>
                  </a:moveTo>
                  <a:lnTo>
                    <a:pt x="105" y="14"/>
                  </a:lnTo>
                  <a:lnTo>
                    <a:pt x="105" y="47"/>
                  </a:lnTo>
                  <a:lnTo>
                    <a:pt x="90" y="90"/>
                  </a:lnTo>
                  <a:lnTo>
                    <a:pt x="95" y="99"/>
                  </a:lnTo>
                  <a:lnTo>
                    <a:pt x="109" y="95"/>
                  </a:lnTo>
                  <a:lnTo>
                    <a:pt x="114" y="109"/>
                  </a:lnTo>
                  <a:lnTo>
                    <a:pt x="114" y="156"/>
                  </a:lnTo>
                  <a:lnTo>
                    <a:pt x="100" y="219"/>
                  </a:lnTo>
                  <a:lnTo>
                    <a:pt x="86" y="261"/>
                  </a:lnTo>
                  <a:lnTo>
                    <a:pt x="71" y="271"/>
                  </a:lnTo>
                  <a:lnTo>
                    <a:pt x="71" y="256"/>
                  </a:lnTo>
                  <a:lnTo>
                    <a:pt x="57" y="252"/>
                  </a:lnTo>
                  <a:lnTo>
                    <a:pt x="42" y="252"/>
                  </a:lnTo>
                  <a:lnTo>
                    <a:pt x="24" y="233"/>
                  </a:lnTo>
                  <a:lnTo>
                    <a:pt x="9" y="213"/>
                  </a:lnTo>
                  <a:lnTo>
                    <a:pt x="15" y="185"/>
                  </a:lnTo>
                  <a:lnTo>
                    <a:pt x="19" y="156"/>
                  </a:lnTo>
                  <a:lnTo>
                    <a:pt x="19" y="143"/>
                  </a:lnTo>
                  <a:lnTo>
                    <a:pt x="42" y="124"/>
                  </a:lnTo>
                  <a:lnTo>
                    <a:pt x="34" y="109"/>
                  </a:lnTo>
                  <a:lnTo>
                    <a:pt x="19" y="109"/>
                  </a:lnTo>
                  <a:lnTo>
                    <a:pt x="9" y="99"/>
                  </a:lnTo>
                  <a:lnTo>
                    <a:pt x="19" y="76"/>
                  </a:lnTo>
                  <a:lnTo>
                    <a:pt x="0" y="61"/>
                  </a:lnTo>
                  <a:lnTo>
                    <a:pt x="9" y="38"/>
                  </a:lnTo>
                  <a:lnTo>
                    <a:pt x="9" y="19"/>
                  </a:lnTo>
                  <a:lnTo>
                    <a:pt x="19" y="0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52" name="Freeform 51"/>
            <p:cNvSpPr>
              <a:spLocks/>
            </p:cNvSpPr>
            <p:nvPr/>
          </p:nvSpPr>
          <p:spPr bwMode="auto">
            <a:xfrm>
              <a:off x="4308" y="1061"/>
              <a:ext cx="546" cy="514"/>
            </a:xfrm>
            <a:custGeom>
              <a:avLst/>
              <a:gdLst/>
              <a:ahLst/>
              <a:cxnLst>
                <a:cxn ang="0">
                  <a:pos x="328" y="29"/>
                </a:cxn>
                <a:cxn ang="0">
                  <a:pos x="281" y="52"/>
                </a:cxn>
                <a:cxn ang="0">
                  <a:pos x="248" y="105"/>
                </a:cxn>
                <a:cxn ang="0">
                  <a:pos x="233" y="153"/>
                </a:cxn>
                <a:cxn ang="0">
                  <a:pos x="200" y="195"/>
                </a:cxn>
                <a:cxn ang="0">
                  <a:pos x="219" y="224"/>
                </a:cxn>
                <a:cxn ang="0">
                  <a:pos x="219" y="253"/>
                </a:cxn>
                <a:cxn ang="0">
                  <a:pos x="200" y="285"/>
                </a:cxn>
                <a:cxn ang="0">
                  <a:pos x="162" y="304"/>
                </a:cxn>
                <a:cxn ang="0">
                  <a:pos x="124" y="310"/>
                </a:cxn>
                <a:cxn ang="0">
                  <a:pos x="67" y="319"/>
                </a:cxn>
                <a:cxn ang="0">
                  <a:pos x="34" y="338"/>
                </a:cxn>
                <a:cxn ang="0">
                  <a:pos x="9" y="371"/>
                </a:cxn>
                <a:cxn ang="0">
                  <a:pos x="34" y="395"/>
                </a:cxn>
                <a:cxn ang="0">
                  <a:pos x="38" y="419"/>
                </a:cxn>
                <a:cxn ang="0">
                  <a:pos x="28" y="452"/>
                </a:cxn>
                <a:cxn ang="0">
                  <a:pos x="0" y="490"/>
                </a:cxn>
                <a:cxn ang="0">
                  <a:pos x="5" y="514"/>
                </a:cxn>
                <a:cxn ang="0">
                  <a:pos x="376" y="413"/>
                </a:cxn>
                <a:cxn ang="0">
                  <a:pos x="390" y="433"/>
                </a:cxn>
                <a:cxn ang="0">
                  <a:pos x="404" y="442"/>
                </a:cxn>
                <a:cxn ang="0">
                  <a:pos x="424" y="452"/>
                </a:cxn>
                <a:cxn ang="0">
                  <a:pos x="433" y="480"/>
                </a:cxn>
                <a:cxn ang="0">
                  <a:pos x="447" y="490"/>
                </a:cxn>
                <a:cxn ang="0">
                  <a:pos x="533" y="504"/>
                </a:cxn>
                <a:cxn ang="0">
                  <a:pos x="542" y="476"/>
                </a:cxn>
                <a:cxn ang="0">
                  <a:pos x="537" y="466"/>
                </a:cxn>
                <a:cxn ang="0">
                  <a:pos x="546" y="447"/>
                </a:cxn>
                <a:cxn ang="0">
                  <a:pos x="537" y="438"/>
                </a:cxn>
                <a:cxn ang="0">
                  <a:pos x="523" y="367"/>
                </a:cxn>
                <a:cxn ang="0">
                  <a:pos x="504" y="276"/>
                </a:cxn>
                <a:cxn ang="0">
                  <a:pos x="489" y="199"/>
                </a:cxn>
                <a:cxn ang="0">
                  <a:pos x="485" y="190"/>
                </a:cxn>
                <a:cxn ang="0">
                  <a:pos x="470" y="182"/>
                </a:cxn>
                <a:cxn ang="0">
                  <a:pos x="462" y="119"/>
                </a:cxn>
                <a:cxn ang="0">
                  <a:pos x="428" y="62"/>
                </a:cxn>
                <a:cxn ang="0">
                  <a:pos x="424" y="0"/>
                </a:cxn>
                <a:cxn ang="0">
                  <a:pos x="328" y="29"/>
                </a:cxn>
              </a:cxnLst>
              <a:rect l="0" t="0" r="r" b="b"/>
              <a:pathLst>
                <a:path w="546" h="514">
                  <a:moveTo>
                    <a:pt x="328" y="29"/>
                  </a:moveTo>
                  <a:lnTo>
                    <a:pt x="281" y="52"/>
                  </a:lnTo>
                  <a:lnTo>
                    <a:pt x="248" y="105"/>
                  </a:lnTo>
                  <a:lnTo>
                    <a:pt x="233" y="153"/>
                  </a:lnTo>
                  <a:lnTo>
                    <a:pt x="200" y="195"/>
                  </a:lnTo>
                  <a:lnTo>
                    <a:pt x="219" y="224"/>
                  </a:lnTo>
                  <a:lnTo>
                    <a:pt x="219" y="253"/>
                  </a:lnTo>
                  <a:lnTo>
                    <a:pt x="200" y="285"/>
                  </a:lnTo>
                  <a:lnTo>
                    <a:pt x="162" y="304"/>
                  </a:lnTo>
                  <a:lnTo>
                    <a:pt x="124" y="310"/>
                  </a:lnTo>
                  <a:lnTo>
                    <a:pt x="67" y="319"/>
                  </a:lnTo>
                  <a:lnTo>
                    <a:pt x="34" y="338"/>
                  </a:lnTo>
                  <a:lnTo>
                    <a:pt x="9" y="371"/>
                  </a:lnTo>
                  <a:lnTo>
                    <a:pt x="34" y="395"/>
                  </a:lnTo>
                  <a:lnTo>
                    <a:pt x="38" y="419"/>
                  </a:lnTo>
                  <a:lnTo>
                    <a:pt x="28" y="452"/>
                  </a:lnTo>
                  <a:lnTo>
                    <a:pt x="0" y="490"/>
                  </a:lnTo>
                  <a:lnTo>
                    <a:pt x="5" y="514"/>
                  </a:lnTo>
                  <a:lnTo>
                    <a:pt x="376" y="413"/>
                  </a:lnTo>
                  <a:lnTo>
                    <a:pt x="390" y="433"/>
                  </a:lnTo>
                  <a:lnTo>
                    <a:pt x="404" y="442"/>
                  </a:lnTo>
                  <a:lnTo>
                    <a:pt x="424" y="452"/>
                  </a:lnTo>
                  <a:lnTo>
                    <a:pt x="433" y="480"/>
                  </a:lnTo>
                  <a:lnTo>
                    <a:pt x="447" y="490"/>
                  </a:lnTo>
                  <a:lnTo>
                    <a:pt x="533" y="504"/>
                  </a:lnTo>
                  <a:lnTo>
                    <a:pt x="542" y="476"/>
                  </a:lnTo>
                  <a:lnTo>
                    <a:pt x="537" y="466"/>
                  </a:lnTo>
                  <a:lnTo>
                    <a:pt x="546" y="447"/>
                  </a:lnTo>
                  <a:lnTo>
                    <a:pt x="537" y="438"/>
                  </a:lnTo>
                  <a:lnTo>
                    <a:pt x="523" y="367"/>
                  </a:lnTo>
                  <a:lnTo>
                    <a:pt x="504" y="276"/>
                  </a:lnTo>
                  <a:lnTo>
                    <a:pt x="489" y="199"/>
                  </a:lnTo>
                  <a:lnTo>
                    <a:pt x="485" y="190"/>
                  </a:lnTo>
                  <a:lnTo>
                    <a:pt x="470" y="182"/>
                  </a:lnTo>
                  <a:lnTo>
                    <a:pt x="462" y="119"/>
                  </a:lnTo>
                  <a:lnTo>
                    <a:pt x="428" y="62"/>
                  </a:lnTo>
                  <a:lnTo>
                    <a:pt x="424" y="0"/>
                  </a:lnTo>
                  <a:lnTo>
                    <a:pt x="328" y="29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850" y="1494"/>
              <a:ext cx="142" cy="81"/>
            </a:xfrm>
            <a:custGeom>
              <a:avLst/>
              <a:gdLst/>
              <a:ahLst/>
              <a:cxnLst>
                <a:cxn ang="0">
                  <a:pos x="24" y="43"/>
                </a:cxn>
                <a:cxn ang="0">
                  <a:pos x="71" y="24"/>
                </a:cxn>
                <a:cxn ang="0">
                  <a:pos x="105" y="0"/>
                </a:cxn>
                <a:cxn ang="0">
                  <a:pos x="115" y="9"/>
                </a:cxn>
                <a:cxn ang="0">
                  <a:pos x="142" y="0"/>
                </a:cxn>
                <a:cxn ang="0">
                  <a:pos x="100" y="38"/>
                </a:cxn>
                <a:cxn ang="0">
                  <a:pos x="52" y="62"/>
                </a:cxn>
                <a:cxn ang="0">
                  <a:pos x="20" y="81"/>
                </a:cxn>
                <a:cxn ang="0">
                  <a:pos x="0" y="81"/>
                </a:cxn>
                <a:cxn ang="0">
                  <a:pos x="24" y="43"/>
                </a:cxn>
              </a:cxnLst>
              <a:rect l="0" t="0" r="r" b="b"/>
              <a:pathLst>
                <a:path w="142" h="81">
                  <a:moveTo>
                    <a:pt x="24" y="43"/>
                  </a:moveTo>
                  <a:lnTo>
                    <a:pt x="71" y="24"/>
                  </a:lnTo>
                  <a:lnTo>
                    <a:pt x="105" y="0"/>
                  </a:lnTo>
                  <a:lnTo>
                    <a:pt x="115" y="9"/>
                  </a:lnTo>
                  <a:lnTo>
                    <a:pt x="142" y="0"/>
                  </a:lnTo>
                  <a:lnTo>
                    <a:pt x="100" y="38"/>
                  </a:lnTo>
                  <a:lnTo>
                    <a:pt x="52" y="62"/>
                  </a:lnTo>
                  <a:lnTo>
                    <a:pt x="20" y="81"/>
                  </a:lnTo>
                  <a:lnTo>
                    <a:pt x="0" y="81"/>
                  </a:lnTo>
                  <a:lnTo>
                    <a:pt x="24" y="43"/>
                  </a:lnTo>
                  <a:close/>
                </a:path>
              </a:pathLst>
            </a:custGeom>
            <a:grpFill/>
            <a:ln w="19050" cmpd="sng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b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422475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</p:sldLayoutIdLst>
  <p:hf hd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0" lang="en-US" sz="2900" b="1" i="0" u="none" strike="noStrike" kern="0" cap="all" spc="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n-ea"/>
          <a:cs typeface="+mn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</a:defRPr>
      </a:lvl5pPr>
      <a:lvl6pPr marL="410298" algn="ctr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</a:defRPr>
      </a:lvl6pPr>
      <a:lvl7pPr marL="820594" algn="ctr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</a:defRPr>
      </a:lvl7pPr>
      <a:lvl8pPr marL="1230892" algn="ctr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</a:defRPr>
      </a:lvl8pPr>
      <a:lvl9pPr marL="1641188" algn="ctr" rtl="0" fontAlgn="base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Calibri" pitchFamily="34" charset="0"/>
        </a:defRPr>
      </a:lvl9pPr>
    </p:titleStyle>
    <p:bodyStyle>
      <a:lvl1pPr marL="206574" indent="-206574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300" b="1">
          <a:solidFill>
            <a:schemeClr val="tx1"/>
          </a:solidFill>
          <a:latin typeface="+mn-lt"/>
          <a:ea typeface="+mn-ea"/>
          <a:cs typeface="+mn-cs"/>
        </a:defRPr>
      </a:lvl1pPr>
      <a:lvl2pPr marL="514296" indent="-205148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300" b="1">
          <a:solidFill>
            <a:schemeClr val="tx1"/>
          </a:solidFill>
          <a:latin typeface="+mn-lt"/>
        </a:defRPr>
      </a:lvl2pPr>
      <a:lvl3pPr marL="820594" indent="-203724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300" b="1">
          <a:solidFill>
            <a:schemeClr val="tx1"/>
          </a:solidFill>
          <a:latin typeface="+mn-lt"/>
        </a:defRPr>
      </a:lvl3pPr>
      <a:lvl4pPr marL="1126893" indent="-203724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300" b="1">
          <a:solidFill>
            <a:schemeClr val="tx1"/>
          </a:solidFill>
          <a:latin typeface="+mn-lt"/>
        </a:defRPr>
      </a:lvl4pPr>
      <a:lvl5pPr marL="1434616" indent="-205148" algn="l" rtl="0" eaLnBrk="0" fontAlgn="base" hangingPunct="0">
        <a:spcBef>
          <a:spcPct val="40000"/>
        </a:spcBef>
        <a:spcAft>
          <a:spcPct val="0"/>
        </a:spcAft>
        <a:buClr>
          <a:srgbClr val="005596"/>
        </a:buClr>
        <a:buChar char="•"/>
        <a:defRPr sz="2300" b="1">
          <a:solidFill>
            <a:schemeClr val="tx1"/>
          </a:solidFill>
          <a:latin typeface="+mn-lt"/>
        </a:defRPr>
      </a:lvl5pPr>
      <a:lvl6pPr marL="1844913" indent="-205148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300" b="1">
          <a:solidFill>
            <a:schemeClr val="tx1"/>
          </a:solidFill>
          <a:latin typeface="+mn-lt"/>
        </a:defRPr>
      </a:lvl6pPr>
      <a:lvl7pPr marL="2255210" indent="-205148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300" b="1">
          <a:solidFill>
            <a:schemeClr val="tx1"/>
          </a:solidFill>
          <a:latin typeface="+mn-lt"/>
        </a:defRPr>
      </a:lvl7pPr>
      <a:lvl8pPr marL="2665506" indent="-205148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300" b="1">
          <a:solidFill>
            <a:schemeClr val="tx1"/>
          </a:solidFill>
          <a:latin typeface="+mn-lt"/>
        </a:defRPr>
      </a:lvl8pPr>
      <a:lvl9pPr marL="3075804" indent="-205148" algn="l" rtl="0" fontAlgn="base">
        <a:spcBef>
          <a:spcPct val="40000"/>
        </a:spcBef>
        <a:spcAft>
          <a:spcPct val="0"/>
        </a:spcAft>
        <a:buClr>
          <a:srgbClr val="005596"/>
        </a:buClr>
        <a:buChar char="•"/>
        <a:defRPr sz="23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05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8" algn="l" defTabSz="8205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94" algn="l" defTabSz="8205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92" algn="l" defTabSz="8205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88" algn="l" defTabSz="8205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86" algn="l" defTabSz="8205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82" algn="l" defTabSz="8205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80" algn="l" defTabSz="8205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76" algn="l" defTabSz="82059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44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</p:sldLayoutIdLst>
  <p:hf hdr="0" ftr="0" dt="0"/>
  <p:txStyles>
    <p:titleStyle>
      <a:lvl1pPr algn="l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0" lang="en-US" sz="3600" b="1" i="0" u="none" strike="noStrike" kern="0" cap="none" spc="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j-lt"/>
          <a:ea typeface="+mn-ea"/>
          <a:cs typeface="+mn-cs"/>
        </a:defRPr>
      </a:lvl1pPr>
      <a:lvl2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2pPr>
      <a:lvl3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3pPr>
      <a:lvl4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4pPr>
      <a:lvl5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5pPr>
      <a:lvl6pPr marL="609493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6pPr>
      <a:lvl7pPr marL="1218987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7pPr>
      <a:lvl8pPr marL="182848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8pPr>
      <a:lvl9pPr marL="2437973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Calibri" pitchFamily="34" charset="0"/>
        </a:defRPr>
      </a:lvl9pPr>
    </p:titleStyle>
    <p:bodyStyle>
      <a:lvl1pPr marL="306864" indent="-306864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6398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2pPr>
      <a:lvl3pPr marL="1218987" indent="-302631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3pPr>
      <a:lvl4pPr marL="1673991" indent="-302631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4pPr>
      <a:lvl5pPr marL="2131111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5pPr>
      <a:lvl6pPr marL="274060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6pPr>
      <a:lvl7pPr marL="3350098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7pPr>
      <a:lvl8pPr marL="3959591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8pPr>
      <a:lvl9pPr marL="4569084" indent="-304747" algn="l" rtl="0" eaLnBrk="1" fontAlgn="base" hangingPunct="1">
        <a:spcBef>
          <a:spcPct val="40000"/>
        </a:spcBef>
        <a:spcAft>
          <a:spcPct val="0"/>
        </a:spcAft>
        <a:buClr>
          <a:srgbClr val="005596"/>
        </a:buClr>
        <a:buChar char="•"/>
        <a:defRPr sz="3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81.png"/><Relationship Id="rId4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MiskimanAM@bv.com" TargetMode="Externa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49F3-A1D2-9ED5-DD37-53214B82C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656" y="1555493"/>
            <a:ext cx="6883220" cy="1712119"/>
          </a:xfrm>
        </p:spPr>
        <p:txBody>
          <a:bodyPr/>
          <a:lstStyle/>
          <a:p>
            <a:r>
              <a:rPr lang="en-US" dirty="0"/>
              <a:t>Charleston’s Integrated Water Plan</a:t>
            </a:r>
            <a:endParaRPr lang="en-US" b="1" dirty="0">
              <a:ea typeface="Roboto Light"/>
              <a:cs typeface="Roboto Ligh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6C2662-A37C-88A2-7D78-5A00B501F5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0656" y="2997473"/>
            <a:ext cx="6622077" cy="592915"/>
          </a:xfrm>
        </p:spPr>
        <p:txBody>
          <a:bodyPr/>
          <a:lstStyle/>
          <a:p>
            <a:r>
              <a:rPr lang="en-US" i="1" dirty="0">
                <a:latin typeface="Roboto Light" panose="02000000000000000000" pitchFamily="2" charset="0"/>
                <a:ea typeface="Roboto Light" panose="02000000000000000000" pitchFamily="2" charset="0"/>
              </a:rPr>
              <a:t>Embracing future relationships with water and shedding light on environmental justice concerns</a:t>
            </a:r>
          </a:p>
        </p:txBody>
      </p:sp>
    </p:spTree>
    <p:extLst>
      <p:ext uri="{BB962C8B-B14F-4D97-AF65-F5344CB8AC3E}">
        <p14:creationId xmlns:p14="http://schemas.microsoft.com/office/powerpoint/2010/main" val="1530073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8F6A7-7D5B-6E9B-E06A-13F44371F3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BA1D91D7-64E1-3DA5-2119-F87263A10B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29" y="1160589"/>
            <a:ext cx="10372809" cy="5004628"/>
          </a:xfrm>
          <a:prstGeom prst="rect">
            <a:avLst/>
          </a:prstGeom>
        </p:spPr>
      </p:pic>
      <p:sp>
        <p:nvSpPr>
          <p:cNvPr id="85" name="Title 1">
            <a:extLst>
              <a:ext uri="{FF2B5EF4-FFF2-40B4-BE49-F238E27FC236}">
                <a16:creationId xmlns:a16="http://schemas.microsoft.com/office/drawing/2014/main" id="{80E49E89-D7CE-C4D0-9239-2DD507592202}"/>
              </a:ext>
            </a:extLst>
          </p:cNvPr>
          <p:cNvSpPr txBox="1">
            <a:spLocks/>
          </p:cNvSpPr>
          <p:nvPr/>
        </p:nvSpPr>
        <p:spPr>
          <a:xfrm>
            <a:off x="611029" y="319323"/>
            <a:ext cx="10959785" cy="589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99" b="1" i="0" kern="1200">
                <a:solidFill>
                  <a:schemeClr val="tx2"/>
                </a:solidFill>
                <a:latin typeface="+mn-lt"/>
                <a:ea typeface="Roboto Light" panose="02000000000000000000" pitchFamily="2" charset="0"/>
                <a:cs typeface="+mj-cs"/>
              </a:defRPr>
            </a:lvl1pPr>
          </a:lstStyle>
          <a:p>
            <a:r>
              <a:rPr lang="en-US" sz="4000" b="0" dirty="0">
                <a:ea typeface="Roboto Light"/>
              </a:rPr>
              <a:t>About Black &amp; Veatch</a:t>
            </a:r>
          </a:p>
        </p:txBody>
      </p:sp>
    </p:spTree>
    <p:extLst>
      <p:ext uri="{BB962C8B-B14F-4D97-AF65-F5344CB8AC3E}">
        <p14:creationId xmlns:p14="http://schemas.microsoft.com/office/powerpoint/2010/main" val="419436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3C94E-55AF-DD86-9D85-365804501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Charleston’s Flood 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407F5B-A45D-F63F-6F53-F464B12ED17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9CFD46-5D67-556A-1208-C686E527CC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89" y="1277766"/>
            <a:ext cx="3587708" cy="485156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521D34A-EFD6-9967-D18C-8AA89DF92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15200" y="2256753"/>
            <a:ext cx="8314011" cy="315839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2564AD-8EBA-7376-4BA5-CE5EDDE35F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187" y="6376229"/>
            <a:ext cx="971188" cy="3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81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CC1D0-9DF1-17E9-56C1-6EA03AC5F4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Charleston Water Plan 2050 Vision Map_Labels">
            <a:extLst>
              <a:ext uri="{FF2B5EF4-FFF2-40B4-BE49-F238E27FC236}">
                <a16:creationId xmlns:a16="http://schemas.microsoft.com/office/drawing/2014/main" id="{C2E0407E-B986-3A41-9663-3FAE498B7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7897" y="0"/>
            <a:ext cx="8875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8167DB42-E2BF-1130-8541-1FB05095C6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15439" y="-4107"/>
            <a:ext cx="10463268" cy="69328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BCF64-C9C7-1BB3-CD11-79A280861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965" y="1249797"/>
            <a:ext cx="6980555" cy="4358406"/>
          </a:xfrm>
        </p:spPr>
        <p:txBody>
          <a:bodyPr/>
          <a:lstStyle/>
          <a:p>
            <a:pPr marL="342900" marR="0" indent="-34290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kern="0" dirty="0">
                <a:latin typeface="+mj-lt"/>
              </a:rPr>
              <a:t>Developed to </a:t>
            </a:r>
            <a:r>
              <a:rPr lang="en-US" sz="2000" u="sng" kern="0" dirty="0">
                <a:latin typeface="+mj-lt"/>
              </a:rPr>
              <a:t>understand, plan for, prioritize, manage and adapt</a:t>
            </a:r>
            <a:r>
              <a:rPr lang="en-US" sz="2000" kern="0" dirty="0">
                <a:latin typeface="+mj-lt"/>
              </a:rPr>
              <a:t> to current and future compound flood risks across all City neighborhoods, main drainage basins, and floodplains</a:t>
            </a:r>
          </a:p>
          <a:p>
            <a:pPr marR="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tabLst/>
            </a:pPr>
            <a:r>
              <a:rPr lang="en-US" sz="2000" kern="0" dirty="0">
                <a:latin typeface="+mj-lt"/>
              </a:rPr>
              <a:t> </a:t>
            </a:r>
          </a:p>
          <a:p>
            <a:pPr marL="342900" marR="0" indent="-34290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u="sng" kern="0" dirty="0">
                <a:latin typeface="+mj-lt"/>
              </a:rPr>
              <a:t>Integration</a:t>
            </a:r>
            <a:r>
              <a:rPr lang="en-US" sz="2000" kern="0" dirty="0">
                <a:latin typeface="+mj-lt"/>
              </a:rPr>
              <a:t> of existing plans, projects and priorities related to water</a:t>
            </a:r>
          </a:p>
          <a:p>
            <a:pPr marL="342900" marR="0" indent="-34290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 typeface="Arial" panose="020B0604020202020204" pitchFamily="34" charset="0"/>
              <a:buChar char="•"/>
              <a:tabLst/>
            </a:pPr>
            <a:endParaRPr lang="en-US" sz="2000" kern="0" dirty="0">
              <a:latin typeface="+mj-lt"/>
            </a:endParaRPr>
          </a:p>
          <a:p>
            <a:pPr marL="342900" marR="0" indent="-34290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u="sng" kern="0" dirty="0">
                <a:latin typeface="+mj-lt"/>
              </a:rPr>
              <a:t>Change for Good</a:t>
            </a:r>
            <a:r>
              <a:rPr lang="en-US" sz="2000" kern="0" dirty="0">
                <a:latin typeface="+mj-lt"/>
              </a:rPr>
              <a:t> to create systems and resources for equity and access</a:t>
            </a:r>
            <a:endParaRPr lang="en-US" sz="2000" u="sng" kern="0" dirty="0">
              <a:latin typeface="+mj-lt"/>
            </a:endParaRPr>
          </a:p>
          <a:p>
            <a:pPr marL="342900" marR="0" indent="-34290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 typeface="Arial" panose="020B0604020202020204" pitchFamily="34" charset="0"/>
              <a:buChar char="•"/>
              <a:tabLst/>
            </a:pPr>
            <a:endParaRPr lang="en-US" sz="2000" kern="0" dirty="0">
              <a:latin typeface="+mj-lt"/>
            </a:endParaRPr>
          </a:p>
          <a:p>
            <a:pPr marL="342900" marR="0" indent="-34290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005596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en-US" sz="2000" u="sng" kern="0" dirty="0">
                <a:latin typeface="+mj-lt"/>
              </a:rPr>
              <a:t>25-year</a:t>
            </a:r>
            <a:r>
              <a:rPr lang="en-US" sz="2000" kern="0" dirty="0">
                <a:latin typeface="+mj-lt"/>
              </a:rPr>
              <a:t> planning horizon with consideration of longer trends and adaptation 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E724F-716A-3800-6DC3-FAFE53B5A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Integrated Water Plan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E7A0F-FA05-8171-AB5A-A32C90B587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8965" y="6050791"/>
            <a:ext cx="10963275" cy="650875"/>
          </a:xfrm>
        </p:spPr>
        <p:txBody>
          <a:bodyPr/>
          <a:lstStyle/>
          <a:p>
            <a:r>
              <a:rPr lang="en-US" sz="2400" i="1" kern="0" dirty="0">
                <a:solidFill>
                  <a:schemeClr val="tx2"/>
                </a:solidFill>
                <a:latin typeface="+mj-lt"/>
              </a:rPr>
              <a:t>A </a:t>
            </a:r>
            <a:r>
              <a:rPr lang="en-US" sz="2400" i="1" u="sng" kern="0" dirty="0">
                <a:solidFill>
                  <a:schemeClr val="tx2"/>
                </a:solidFill>
                <a:latin typeface="+mj-lt"/>
              </a:rPr>
              <a:t>proactive, aspirational, and achievable vision </a:t>
            </a:r>
            <a:r>
              <a:rPr lang="en-US" sz="2400" i="1" kern="0" dirty="0">
                <a:solidFill>
                  <a:schemeClr val="tx2"/>
                </a:solidFill>
                <a:latin typeface="+mj-lt"/>
              </a:rPr>
              <a:t>for the City to embrace its relationship with water.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6A679D-EFDE-0922-70E6-AA4014137C5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6646" y="6435900"/>
            <a:ext cx="971188" cy="324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3B3F48-D190-5D83-3291-E29BB2F116FC}"/>
              </a:ext>
            </a:extLst>
          </p:cNvPr>
          <p:cNvSpPr txBox="1"/>
          <p:nvPr/>
        </p:nvSpPr>
        <p:spPr>
          <a:xfrm>
            <a:off x="2578100" y="6435900"/>
            <a:ext cx="22352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840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A4781-81A8-24E5-9A4F-BD209EFFB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20165"/>
            <a:ext cx="3352800" cy="435840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</a:rPr>
              <a:t>Dedicated Equity Working Group shaped the way to address equity: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Goals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Design of project selection criteria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Communication and messaging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Execution of the plan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0A33C3-F169-3EF8-9C17-D614AD766DA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AA6DD9-8272-5A23-51F1-062F2B835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163" y="0"/>
            <a:ext cx="860120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AA6E92-CE4C-5985-326E-BA1AC6E59B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163" y="3119178"/>
            <a:ext cx="2719137" cy="37388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76BDEB3-42BE-48E6-8F06-3D8DBB0CD29B}"/>
              </a:ext>
            </a:extLst>
          </p:cNvPr>
          <p:cNvSpPr/>
          <p:nvPr/>
        </p:nvSpPr>
        <p:spPr>
          <a:xfrm>
            <a:off x="2578608" y="6181344"/>
            <a:ext cx="1674555" cy="589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9D418-17D2-4A71-8BEC-B4A51C619E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847" y="6396746"/>
            <a:ext cx="971188" cy="3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0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58DB8-BFD0-3E37-B601-163C3765F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Equity is a key factor in driving investment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25167-A443-DA5C-2F43-BA3D29DF268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07AF213-5894-92B5-821E-429A7A9B1A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40451"/>
              </p:ext>
            </p:extLst>
          </p:nvPr>
        </p:nvGraphicFramePr>
        <p:xfrm>
          <a:off x="422728" y="2047179"/>
          <a:ext cx="4223657" cy="29542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37189">
                  <a:extLst>
                    <a:ext uri="{9D8B030D-6E8A-4147-A177-3AD203B41FA5}">
                      <a16:colId xmlns:a16="http://schemas.microsoft.com/office/drawing/2014/main" val="2497131238"/>
                    </a:ext>
                  </a:extLst>
                </a:gridCol>
                <a:gridCol w="3386468">
                  <a:extLst>
                    <a:ext uri="{9D8B030D-6E8A-4147-A177-3AD203B41FA5}">
                      <a16:colId xmlns:a16="http://schemas.microsoft.com/office/drawing/2014/main" val="1321865036"/>
                    </a:ext>
                  </a:extLst>
                </a:gridCol>
              </a:tblGrid>
              <a:tr h="578530">
                <a:tc rowSpan="5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+mj-lt"/>
                        </a:rPr>
                        <a:t>Project Selection Criteria</a:t>
                      </a:r>
                    </a:p>
                  </a:txBody>
                  <a:tcPr vert="vert270" anchor="ctr"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Flood Protection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8086245"/>
                  </a:ext>
                </a:extLst>
              </a:tr>
              <a:tr h="5785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Environmental Justice &amp; Accessibility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9206648"/>
                  </a:ext>
                </a:extLst>
              </a:tr>
              <a:tr h="5785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Nature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921920"/>
                  </a:ext>
                </a:extLst>
              </a:tr>
              <a:tr h="5785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Community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8197828"/>
                  </a:ext>
                </a:extLst>
              </a:tr>
              <a:tr h="57853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Investment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0586898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F49A6DD-F742-9225-190F-D4D4D06F6B0C}"/>
              </a:ext>
            </a:extLst>
          </p:cNvPr>
          <p:cNvSpPr/>
          <p:nvPr/>
        </p:nvSpPr>
        <p:spPr>
          <a:xfrm>
            <a:off x="1254759" y="2642628"/>
            <a:ext cx="3391626" cy="60647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FC4244-8623-94CA-7BFC-D3202ECE281C}"/>
              </a:ext>
            </a:extLst>
          </p:cNvPr>
          <p:cNvSpPr txBox="1"/>
          <p:nvPr/>
        </p:nvSpPr>
        <p:spPr>
          <a:xfrm>
            <a:off x="5368472" y="2237101"/>
            <a:ext cx="6489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latin typeface="+mj-lt"/>
                <a:ea typeface="Roboto" panose="02000000000000000000" pitchFamily="2" charset="0"/>
              </a:rPr>
              <a:t>The project directly benefits or brings relief to a community facing significant EJ burdens.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latin typeface="+mj-lt"/>
                <a:ea typeface="Roboto" panose="02000000000000000000" pitchFamily="2" charset="0"/>
              </a:rPr>
              <a:t>The community is involved in defining projects and project benefits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latin typeface="+mj-lt"/>
                <a:ea typeface="Roboto" panose="02000000000000000000" pitchFamily="2" charset="0"/>
              </a:rPr>
              <a:t>Provides public access to water and nature.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200" dirty="0">
                <a:latin typeface="+mj-lt"/>
                <a:ea typeface="Roboto" panose="02000000000000000000" pitchFamily="2" charset="0"/>
              </a:rPr>
              <a:t>Incorporates cultures and history of underrepresented communities.</a:t>
            </a:r>
          </a:p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E56F1E-AED7-868A-BBBF-AEB3463CE8D9}"/>
              </a:ext>
            </a:extLst>
          </p:cNvPr>
          <p:cNvSpPr/>
          <p:nvPr/>
        </p:nvSpPr>
        <p:spPr>
          <a:xfrm>
            <a:off x="5274856" y="2047179"/>
            <a:ext cx="6583316" cy="318221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8C1B32-A05C-DD4D-D88B-CE7D70BAAF56}"/>
              </a:ext>
            </a:extLst>
          </p:cNvPr>
          <p:cNvCxnSpPr/>
          <p:nvPr/>
        </p:nvCxnSpPr>
        <p:spPr>
          <a:xfrm flipV="1">
            <a:off x="4646385" y="2047179"/>
            <a:ext cx="628471" cy="59544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C2D86E3-A5FF-9A98-2EBE-F8005D20BAA7}"/>
              </a:ext>
            </a:extLst>
          </p:cNvPr>
          <p:cNvCxnSpPr>
            <a:cxnSpLocks/>
          </p:cNvCxnSpPr>
          <p:nvPr/>
        </p:nvCxnSpPr>
        <p:spPr>
          <a:xfrm>
            <a:off x="4646384" y="3249098"/>
            <a:ext cx="628472" cy="197212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621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A0255-8934-1866-68AD-D9C6C581C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Adaptation Strategies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C87A-7095-CDC1-0CE2-6DCECC9C40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F6EEA8A-7DD5-4B47-82F9-2617BF385EB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973B759D-A559-EE56-82A2-BE6FBE24E3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0909" y="1021329"/>
            <a:ext cx="10334541" cy="5471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073A74-0CE4-32B8-65CA-82399C5BC9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497" y="6045256"/>
            <a:ext cx="971188" cy="3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8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A47DD-BBCC-8B46-8CDC-C40AD20286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2220" y="1713157"/>
            <a:ext cx="8130648" cy="3689474"/>
          </a:xfrm>
        </p:spPr>
        <p:txBody>
          <a:bodyPr/>
          <a:lstStyle/>
          <a:p>
            <a:r>
              <a:rPr lang="en-US" sz="4400" b="1" dirty="0"/>
              <a:t>Thank you!</a:t>
            </a:r>
          </a:p>
          <a:p>
            <a:endParaRPr lang="en-US" sz="1600" dirty="0"/>
          </a:p>
          <a:p>
            <a:r>
              <a:rPr lang="en-US" sz="3200" dirty="0"/>
              <a:t>Black &amp; Veatch Corporation</a:t>
            </a:r>
          </a:p>
          <a:p>
            <a:endParaRPr lang="en-US" sz="3200" dirty="0"/>
          </a:p>
          <a:p>
            <a:r>
              <a:rPr lang="en-US" sz="3200" dirty="0"/>
              <a:t>Alison Miskiman</a:t>
            </a:r>
          </a:p>
          <a:p>
            <a:r>
              <a:rPr lang="en-US" sz="3200" dirty="0"/>
              <a:t>+1 201 977-4432</a:t>
            </a:r>
          </a:p>
          <a:p>
            <a:r>
              <a:rPr lang="en-US" sz="3200" dirty="0">
                <a:hlinkClick r:id="rId2"/>
              </a:rPr>
              <a:t>MiskimanAM@bv.com</a:t>
            </a:r>
            <a:r>
              <a:rPr lang="en-US" sz="32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72551"/>
      </p:ext>
    </p:extLst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2.jpeg"/></Relationships>
</file>

<file path=ppt/theme/theme1.xml><?xml version="1.0" encoding="utf-8"?>
<a:theme xmlns:a="http://schemas.openxmlformats.org/drawingml/2006/main" name="23_BV_BrandMaster">
  <a:themeElements>
    <a:clrScheme name="22_BV_Brand">
      <a:dk1>
        <a:srgbClr val="2C2A26"/>
      </a:dk1>
      <a:lt1>
        <a:srgbClr val="FFFFFF"/>
      </a:lt1>
      <a:dk2>
        <a:srgbClr val="004998"/>
      </a:dk2>
      <a:lt2>
        <a:srgbClr val="E7E6E6"/>
      </a:lt2>
      <a:accent1>
        <a:srgbClr val="D99B2C"/>
      </a:accent1>
      <a:accent2>
        <a:srgbClr val="1799D6"/>
      </a:accent2>
      <a:accent3>
        <a:srgbClr val="789C49"/>
      </a:accent3>
      <a:accent4>
        <a:srgbClr val="EB6C1E"/>
      </a:accent4>
      <a:accent5>
        <a:srgbClr val="615D9C"/>
      </a:accent5>
      <a:accent6>
        <a:srgbClr val="C33338"/>
      </a:accent6>
      <a:hlink>
        <a:srgbClr val="0563C1"/>
      </a:hlink>
      <a:folHlink>
        <a:srgbClr val="954F72"/>
      </a:folHlink>
    </a:clrScheme>
    <a:fontScheme name="22_BV Brand">
      <a:majorFont>
        <a:latin typeface="Roboto Light"/>
        <a:ea typeface=""/>
        <a:cs typeface=""/>
      </a:majorFont>
      <a:minorFont>
        <a:latin typeface="Robot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eal">
      <a:srgbClr val="00AEBC"/>
    </a:custClr>
  </a:custClrLst>
  <a:extLst>
    <a:ext uri="{05A4C25C-085E-4340-85A3-A5531E510DB2}">
      <thm15:themeFamily xmlns:thm15="http://schemas.microsoft.com/office/thememl/2012/main" name="2023_BVMasterTemplate.potx" id="{236BF3F2-B23D-E447-A25C-8843185BEB46}" vid="{4B84918B-F06C-B144-927B-9F978F8DC446}"/>
    </a:ext>
  </a:extLst>
</a:theme>
</file>

<file path=ppt/theme/theme2.xml><?xml version="1.0" encoding="utf-8"?>
<a:theme xmlns:a="http://schemas.openxmlformats.org/drawingml/2006/main" name="Content Slides">
  <a:themeElements>
    <a:clrScheme name="2022 BV Brand Colors">
      <a:dk1>
        <a:srgbClr val="002B5C"/>
      </a:dk1>
      <a:lt1>
        <a:srgbClr val="FFFFFF"/>
      </a:lt1>
      <a:dk2>
        <a:srgbClr val="005596"/>
      </a:dk2>
      <a:lt2>
        <a:srgbClr val="D8D8D8"/>
      </a:lt2>
      <a:accent1>
        <a:srgbClr val="0980C9"/>
      </a:accent1>
      <a:accent2>
        <a:srgbClr val="FF9F37"/>
      </a:accent2>
      <a:accent3>
        <a:srgbClr val="49AD50"/>
      </a:accent3>
      <a:accent4>
        <a:srgbClr val="005596"/>
      </a:accent4>
      <a:accent5>
        <a:srgbClr val="4D4D4D"/>
      </a:accent5>
      <a:accent6>
        <a:srgbClr val="00ABEA"/>
      </a:accent6>
      <a:hlink>
        <a:srgbClr val="C0C0C0"/>
      </a:hlink>
      <a:folHlink>
        <a:srgbClr val="BB3B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marL="457200" marR="0" indent="-457200" algn="l" defTabSz="914400" rtl="0" eaLnBrk="1" fontAlgn="auto" latinLnBrk="0" hangingPunct="1">
          <a:lnSpc>
            <a:spcPct val="90000"/>
          </a:lnSpc>
          <a:spcBef>
            <a:spcPts val="1000"/>
          </a:spcBef>
          <a:spcAft>
            <a:spcPts val="800"/>
          </a:spcAft>
          <a:buClr>
            <a:srgbClr val="0085CC"/>
          </a:buClr>
          <a:buSzTx/>
          <a:buFont typeface="Arial" panose="020B0604020202020204" pitchFamily="34" charset="0"/>
          <a:buChar char="•"/>
          <a:tabLst/>
          <a:defRPr kumimoji="0" sz="2800" b="0" i="0" u="none" strike="noStrike" kern="1200" cap="none" spc="0" normalizeH="0" baseline="0" noProof="0" dirty="0">
            <a:ln>
              <a:noFill/>
            </a:ln>
            <a:solidFill>
              <a:srgbClr val="002B5C"/>
            </a:solidFill>
            <a:effectLst/>
            <a:uLnTx/>
            <a:uFillTx/>
            <a:latin typeface="Calibri" panose="020F0502020204030204" pitchFamily="34" charset="0"/>
            <a:ea typeface="+mn-ea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V Theme" id="{C19C62D1-023E-47F1-AC6B-3B0C999B4767}" vid="{3FFB0B43-D799-4694-AAB4-6FE6EB3706F5}"/>
    </a:ext>
  </a:extLst>
</a:theme>
</file>

<file path=ppt/theme/theme3.xml><?xml version="1.0" encoding="utf-8"?>
<a:theme xmlns:a="http://schemas.openxmlformats.org/drawingml/2006/main" name="2023 BV Brand">
  <a:themeElements>
    <a:clrScheme name="22_BV_Brand">
      <a:dk1>
        <a:srgbClr val="2C2A26"/>
      </a:dk1>
      <a:lt1>
        <a:srgbClr val="FFFFFF"/>
      </a:lt1>
      <a:dk2>
        <a:srgbClr val="004998"/>
      </a:dk2>
      <a:lt2>
        <a:srgbClr val="E7E6E6"/>
      </a:lt2>
      <a:accent1>
        <a:srgbClr val="D99B2C"/>
      </a:accent1>
      <a:accent2>
        <a:srgbClr val="1799D6"/>
      </a:accent2>
      <a:accent3>
        <a:srgbClr val="789C49"/>
      </a:accent3>
      <a:accent4>
        <a:srgbClr val="EB6C1E"/>
      </a:accent4>
      <a:accent5>
        <a:srgbClr val="615D9C"/>
      </a:accent5>
      <a:accent6>
        <a:srgbClr val="C33338"/>
      </a:accent6>
      <a:hlink>
        <a:srgbClr val="0563C1"/>
      </a:hlink>
      <a:folHlink>
        <a:srgbClr val="954F72"/>
      </a:folHlink>
    </a:clrScheme>
    <a:fontScheme name="22_BV Brand">
      <a:majorFont>
        <a:latin typeface="Roboto Light"/>
        <a:ea typeface=""/>
        <a:cs typeface=""/>
      </a:majorFont>
      <a:minorFont>
        <a:latin typeface="Robot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eal">
      <a:srgbClr val="00AEBC"/>
    </a:custClr>
  </a:custClrLst>
  <a:extLst>
    <a:ext uri="{05A4C25C-085E-4340-85A3-A5531E510DB2}">
      <thm15:themeFamily xmlns:thm15="http://schemas.microsoft.com/office/thememl/2012/main" name="2023 BV Brand" id="{FB1A49BA-B413-42F1-A7FE-1A40CCE0061C}" vid="{E68DA230-23F1-4657-9051-15D54DAD8AA7}"/>
    </a:ext>
  </a:extLst>
</a:theme>
</file>

<file path=ppt/theme/theme4.xml><?xml version="1.0" encoding="utf-8"?>
<a:theme xmlns:a="http://schemas.openxmlformats.org/drawingml/2006/main" name="23BVBrandTheme">
  <a:themeElements>
    <a:clrScheme name="22_BV_Brand">
      <a:dk1>
        <a:srgbClr val="2C2A26"/>
      </a:dk1>
      <a:lt1>
        <a:srgbClr val="FFFFFF"/>
      </a:lt1>
      <a:dk2>
        <a:srgbClr val="004998"/>
      </a:dk2>
      <a:lt2>
        <a:srgbClr val="E7E6E6"/>
      </a:lt2>
      <a:accent1>
        <a:srgbClr val="D99B2C"/>
      </a:accent1>
      <a:accent2>
        <a:srgbClr val="1799D6"/>
      </a:accent2>
      <a:accent3>
        <a:srgbClr val="789C49"/>
      </a:accent3>
      <a:accent4>
        <a:srgbClr val="EB6C1E"/>
      </a:accent4>
      <a:accent5>
        <a:srgbClr val="615D9C"/>
      </a:accent5>
      <a:accent6>
        <a:srgbClr val="C33338"/>
      </a:accent6>
      <a:hlink>
        <a:srgbClr val="0563C1"/>
      </a:hlink>
      <a:folHlink>
        <a:srgbClr val="954F72"/>
      </a:folHlink>
    </a:clrScheme>
    <a:fontScheme name="22_BV Brand">
      <a:majorFont>
        <a:latin typeface="Roboto Light"/>
        <a:ea typeface=""/>
        <a:cs typeface=""/>
      </a:majorFont>
      <a:minorFont>
        <a:latin typeface="Roboto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Teal">
      <a:srgbClr val="00AEBC"/>
    </a:custClr>
  </a:custClrLst>
  <a:extLst>
    <a:ext uri="{05A4C25C-085E-4340-85A3-A5531E510DB2}">
      <thm15:themeFamily xmlns:thm15="http://schemas.microsoft.com/office/thememl/2012/main" name="Pick Me If You Are Starting a New Presentation (1).pptx" id="{05AFB34B-FF43-2E45-88AC-27CD8F514875}" vid="{EBC5E79E-9281-B04A-9E68-4A67519C66B9}"/>
    </a:ext>
  </a:extLst>
</a:theme>
</file>

<file path=ppt/theme/theme5.xml><?xml version="1.0" encoding="utf-8"?>
<a:theme xmlns:a="http://schemas.openxmlformats.org/drawingml/2006/main" name="Divider Slides">
  <a:themeElements>
    <a:clrScheme name="2022 BV Brand Colors">
      <a:dk1>
        <a:srgbClr val="002B5C"/>
      </a:dk1>
      <a:lt1>
        <a:srgbClr val="FFFFFF"/>
      </a:lt1>
      <a:dk2>
        <a:srgbClr val="005596"/>
      </a:dk2>
      <a:lt2>
        <a:srgbClr val="D8D8D8"/>
      </a:lt2>
      <a:accent1>
        <a:srgbClr val="0980C9"/>
      </a:accent1>
      <a:accent2>
        <a:srgbClr val="FF9F37"/>
      </a:accent2>
      <a:accent3>
        <a:srgbClr val="49AD50"/>
      </a:accent3>
      <a:accent4>
        <a:srgbClr val="005596"/>
      </a:accent4>
      <a:accent5>
        <a:srgbClr val="4D4D4D"/>
      </a:accent5>
      <a:accent6>
        <a:srgbClr val="00ABEA"/>
      </a:accent6>
      <a:hlink>
        <a:srgbClr val="C0C0C0"/>
      </a:hlink>
      <a:folHlink>
        <a:srgbClr val="BB3B4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rtlCol="0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sz="2400" b="1" i="0" u="none" strike="noStrike" cap="none" normalizeH="0" baseline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2010 BV - Section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3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B38808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A27B06"/>
        </a:accent6>
        <a:hlink>
          <a:srgbClr val="006325"/>
        </a:hlink>
        <a:folHlink>
          <a:srgbClr val="8E0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4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7E32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5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6">
        <a:dk1>
          <a:srgbClr val="000000"/>
        </a:dk1>
        <a:lt1>
          <a:srgbClr val="FFFFFF"/>
        </a:lt1>
        <a:dk2>
          <a:srgbClr val="005DA5"/>
        </a:dk2>
        <a:lt2>
          <a:srgbClr val="000000"/>
        </a:lt2>
        <a:accent1>
          <a:srgbClr val="005DA5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AB6CF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7B4EB069-BF5C-FD45-9C79-81481AA62AAD}" vid="{67154C80-412F-6944-9A95-6BE2B0F06D16}"/>
    </a:ext>
  </a:extLst>
</a:theme>
</file>

<file path=ppt/theme/theme6.xml><?xml version="1.0" encoding="utf-8"?>
<a:theme xmlns:a="http://schemas.openxmlformats.org/drawingml/2006/main" name="1_Body Layouts">
  <a:themeElements>
    <a:clrScheme name="20_BV Theme Colors">
      <a:dk1>
        <a:srgbClr val="000000"/>
      </a:dk1>
      <a:lt1>
        <a:srgbClr val="FFFFFF"/>
      </a:lt1>
      <a:dk2>
        <a:srgbClr val="1E6EE5"/>
      </a:dk2>
      <a:lt2>
        <a:srgbClr val="C0C0C0"/>
      </a:lt2>
      <a:accent1>
        <a:srgbClr val="1E6EE5"/>
      </a:accent1>
      <a:accent2>
        <a:srgbClr val="FFA300"/>
      </a:accent2>
      <a:accent3>
        <a:srgbClr val="49AD50"/>
      </a:accent3>
      <a:accent4>
        <a:srgbClr val="005596"/>
      </a:accent4>
      <a:accent5>
        <a:srgbClr val="002B5C"/>
      </a:accent5>
      <a:accent6>
        <a:srgbClr val="00A2E5"/>
      </a:accent6>
      <a:hlink>
        <a:srgbClr val="1E6EE5"/>
      </a:hlink>
      <a:folHlink>
        <a:srgbClr val="002B5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2010 BV - Section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3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B38808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A27B06"/>
        </a:accent6>
        <a:hlink>
          <a:srgbClr val="006325"/>
        </a:hlink>
        <a:folHlink>
          <a:srgbClr val="8E0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4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7E32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5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6">
        <a:dk1>
          <a:srgbClr val="000000"/>
        </a:dk1>
        <a:lt1>
          <a:srgbClr val="FFFFFF"/>
        </a:lt1>
        <a:dk2>
          <a:srgbClr val="005DA5"/>
        </a:dk2>
        <a:lt2>
          <a:srgbClr val="000000"/>
        </a:lt2>
        <a:accent1>
          <a:srgbClr val="005DA5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AB6CF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7B4EB069-BF5C-FD45-9C79-81481AA62AAD}" vid="{67154C80-412F-6944-9A95-6BE2B0F06D16}"/>
    </a:ext>
  </a:extLst>
</a:theme>
</file>

<file path=ppt/theme/theme7.xml><?xml version="1.0" encoding="utf-8"?>
<a:theme xmlns:a="http://schemas.openxmlformats.org/drawingml/2006/main" name="Section 1 Master">
  <a:themeElements>
    <a:clrScheme name="BV 2017 Colors">
      <a:dk1>
        <a:srgbClr val="005596"/>
      </a:dk1>
      <a:lt1>
        <a:srgbClr val="FFFFFF"/>
      </a:lt1>
      <a:dk2>
        <a:srgbClr val="002B5C"/>
      </a:dk2>
      <a:lt2>
        <a:srgbClr val="BDBAB4"/>
      </a:lt2>
      <a:accent1>
        <a:srgbClr val="00A2E5"/>
      </a:accent1>
      <a:accent2>
        <a:srgbClr val="49AD50"/>
      </a:accent2>
      <a:accent3>
        <a:srgbClr val="C0C0C0"/>
      </a:accent3>
      <a:accent4>
        <a:srgbClr val="61E769"/>
      </a:accent4>
      <a:accent5>
        <a:srgbClr val="BC0E93"/>
      </a:accent5>
      <a:accent6>
        <a:srgbClr val="4D4D4D"/>
      </a:accent6>
      <a:hlink>
        <a:srgbClr val="005596"/>
      </a:hlink>
      <a:folHlink>
        <a:srgbClr val="00A2E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2010 BV - Section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3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B38808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A27B06"/>
        </a:accent6>
        <a:hlink>
          <a:srgbClr val="006325"/>
        </a:hlink>
        <a:folHlink>
          <a:srgbClr val="8E0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4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7E32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5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6">
        <a:dk1>
          <a:srgbClr val="000000"/>
        </a:dk1>
        <a:lt1>
          <a:srgbClr val="FFFFFF"/>
        </a:lt1>
        <a:dk2>
          <a:srgbClr val="005DA5"/>
        </a:dk2>
        <a:lt2>
          <a:srgbClr val="000000"/>
        </a:lt2>
        <a:accent1>
          <a:srgbClr val="005DA5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AB6CF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ody Layouts">
  <a:themeElements>
    <a:clrScheme name="20_BV Theme Colors">
      <a:dk1>
        <a:srgbClr val="000000"/>
      </a:dk1>
      <a:lt1>
        <a:srgbClr val="FFFFFF"/>
      </a:lt1>
      <a:dk2>
        <a:srgbClr val="1E6EE5"/>
      </a:dk2>
      <a:lt2>
        <a:srgbClr val="C0C0C0"/>
      </a:lt2>
      <a:accent1>
        <a:srgbClr val="1E6EE5"/>
      </a:accent1>
      <a:accent2>
        <a:srgbClr val="FFA300"/>
      </a:accent2>
      <a:accent3>
        <a:srgbClr val="49AD50"/>
      </a:accent3>
      <a:accent4>
        <a:srgbClr val="005596"/>
      </a:accent4>
      <a:accent5>
        <a:srgbClr val="002B5C"/>
      </a:accent5>
      <a:accent6>
        <a:srgbClr val="00A2E5"/>
      </a:accent6>
      <a:hlink>
        <a:srgbClr val="1E6EE5"/>
      </a:hlink>
      <a:folHlink>
        <a:srgbClr val="002B5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charset="0"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5596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2010 BV - Section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10 BV - Section 1 13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B38808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A27B06"/>
        </a:accent6>
        <a:hlink>
          <a:srgbClr val="006325"/>
        </a:hlink>
        <a:folHlink>
          <a:srgbClr val="8E0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4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7E32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5">
        <a:dk1>
          <a:srgbClr val="000000"/>
        </a:dk1>
        <a:lt1>
          <a:srgbClr val="FFFFFF"/>
        </a:lt1>
        <a:dk2>
          <a:srgbClr val="2053BD"/>
        </a:dk2>
        <a:lt2>
          <a:srgbClr val="000000"/>
        </a:lt2>
        <a:accent1>
          <a:srgbClr val="2053BD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BB3DB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10 BV - Section 1 16">
        <a:dk1>
          <a:srgbClr val="000000"/>
        </a:dk1>
        <a:lt1>
          <a:srgbClr val="FFFFFF"/>
        </a:lt1>
        <a:dk2>
          <a:srgbClr val="005DA5"/>
        </a:dk2>
        <a:lt2>
          <a:srgbClr val="000000"/>
        </a:lt2>
        <a:accent1>
          <a:srgbClr val="005DA5"/>
        </a:accent1>
        <a:accent2>
          <a:srgbClr val="FF9F00"/>
        </a:accent2>
        <a:accent3>
          <a:srgbClr val="FFFFFF"/>
        </a:accent3>
        <a:accent4>
          <a:srgbClr val="000000"/>
        </a:accent4>
        <a:accent5>
          <a:srgbClr val="AAB6CF"/>
        </a:accent5>
        <a:accent6>
          <a:srgbClr val="E79000"/>
        </a:accent6>
        <a:hlink>
          <a:srgbClr val="008C4F"/>
        </a:hlink>
        <a:folHlink>
          <a:srgbClr val="BC1E1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7B4EB069-BF5C-FD45-9C79-81481AA62AAD}" vid="{67154C80-412F-6944-9A95-6BE2B0F06D1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8E952ED8C67E458C53F572C02AF00A" ma:contentTypeVersion="19" ma:contentTypeDescription="Create a new document." ma:contentTypeScope="" ma:versionID="5cea3f491b5337e461ffd7e2a359813f">
  <xsd:schema xmlns:xsd="http://www.w3.org/2001/XMLSchema" xmlns:xs="http://www.w3.org/2001/XMLSchema" xmlns:p="http://schemas.microsoft.com/office/2006/metadata/properties" xmlns:ns2="cfc5d608-95bc-4ac0-9953-3e639cd82618" xmlns:ns3="1dbca3ec-7928-465a-84c8-5ed5bf389e5c" targetNamespace="http://schemas.microsoft.com/office/2006/metadata/properties" ma:root="true" ma:fieldsID="507a14fb7c5702c5e4029b83cfb8c75d" ns2:_="" ns3:_="">
    <xsd:import namespace="cfc5d608-95bc-4ac0-9953-3e639cd82618"/>
    <xsd:import namespace="1dbca3ec-7928-465a-84c8-5ed5bf389e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5d608-95bc-4ac0-9953-3e639cd826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d5ee6cf-0e63-41ed-9d74-2beef34e857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bca3ec-7928-465a-84c8-5ed5bf389e5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8bd253c1-41c7-45d2-a71a-388fe57ead85}" ma:internalName="TaxCatchAll" ma:showField="CatchAllData" ma:web="1dbca3ec-7928-465a-84c8-5ed5bf389e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fc5d608-95bc-4ac0-9953-3e639cd82618">
      <Terms xmlns="http://schemas.microsoft.com/office/infopath/2007/PartnerControls"/>
    </lcf76f155ced4ddcb4097134ff3c332f>
    <TaxCatchAll xmlns="1dbca3ec-7928-465a-84c8-5ed5bf389e5c" xsi:nil="true"/>
    <SharedWithUsers xmlns="1dbca3ec-7928-465a-84c8-5ed5bf389e5c">
      <UserInfo>
        <DisplayName>Miskiman, Alison</DisplayName>
        <AccountId>95</AccountId>
        <AccountType/>
      </UserInfo>
      <UserInfo>
        <DisplayName>Kiefer, John</DisplayName>
        <AccountId>48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F12215D-94B0-4B32-9128-1C285F82D2E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98DBBA-9F15-4D14-A271-6B53EE51AF79}">
  <ds:schemaRefs>
    <ds:schemaRef ds:uri="1dbca3ec-7928-465a-84c8-5ed5bf389e5c"/>
    <ds:schemaRef ds:uri="cfc5d608-95bc-4ac0-9953-3e639cd826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4F48D18-5635-45CE-870C-22032C3C9097}">
  <ds:schemaRefs>
    <ds:schemaRef ds:uri="cfc5d608-95bc-4ac0-9953-3e639cd82618"/>
    <ds:schemaRef ds:uri="http://purl.org/dc/terms/"/>
    <ds:schemaRef ds:uri="http://schemas.microsoft.com/office/2006/documentManagement/types"/>
    <ds:schemaRef ds:uri="1dbca3ec-7928-465a-84c8-5ed5bf389e5c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2023_BVMasterTemplate</Template>
  <TotalTime>4388</TotalTime>
  <Words>229</Words>
  <Application>Microsoft Office PowerPoint</Application>
  <PresentationFormat>Widescreen</PresentationFormat>
  <Paragraphs>50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Gill Sans</vt:lpstr>
      <vt:lpstr>Gill Sans MT</vt:lpstr>
      <vt:lpstr>Open Sans</vt:lpstr>
      <vt:lpstr>Roboto</vt:lpstr>
      <vt:lpstr>Roboto Light</vt:lpstr>
      <vt:lpstr>Roboto Regular</vt:lpstr>
      <vt:lpstr>Segoe UI</vt:lpstr>
      <vt:lpstr>23_BV_BrandMaster</vt:lpstr>
      <vt:lpstr>Content Slides</vt:lpstr>
      <vt:lpstr>2023 BV Brand</vt:lpstr>
      <vt:lpstr>23BVBrandTheme</vt:lpstr>
      <vt:lpstr>Divider Slides</vt:lpstr>
      <vt:lpstr>1_Body Layouts</vt:lpstr>
      <vt:lpstr>Section 1 Master</vt:lpstr>
      <vt:lpstr>Body Layouts</vt:lpstr>
      <vt:lpstr>Charleston’s Integrated Water Plan</vt:lpstr>
      <vt:lpstr>PowerPoint Presentation</vt:lpstr>
      <vt:lpstr>City of Charleston’s Flood Risks</vt:lpstr>
      <vt:lpstr>Integrated Water Plan</vt:lpstr>
      <vt:lpstr>PowerPoint Presentation</vt:lpstr>
      <vt:lpstr>Equity is a key factor in driving investment</vt:lpstr>
      <vt:lpstr>Adaptation Strategies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Adams, Laura</dc:creator>
  <cp:lastModifiedBy>Vilacoba, Karl</cp:lastModifiedBy>
  <cp:revision>4</cp:revision>
  <dcterms:created xsi:type="dcterms:W3CDTF">2023-01-27T14:25:48Z</dcterms:created>
  <dcterms:modified xsi:type="dcterms:W3CDTF">2025-03-20T17:20:59Z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0x010100078E952ED8C67E458C53F572C02AF00A</vt:lpwstr>
  </property>
  <property fmtid="{D5CDD505-2E9C-101B-9397-08002B2CF9AE}" pid="3" name="MediaServiceImageTags">
    <vt:lpwstr/>
  </property>
  <property fmtid="{D5CDD505-2E9C-101B-9397-08002B2CF9AE}" pid="4" name="SharedWithUsers">
    <vt:lpwstr>4251;#Oliver, Jim;#711;#Thompson, Drew;#4072;#Erdal, Ufuk;#714;#Cheslek, Heather A.;#4024;#Tan, Melanie;#4634;#Hardin, Brad;#2153;#Erdal, Zeynep;#4635;#Ksiazek, Paul;#4568;#Adams, Laura</vt:lpwstr>
  </property>
</Properties>
</file>