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2" r:id="rId5"/>
    <p:sldId id="268" r:id="rId6"/>
    <p:sldId id="260" r:id="rId7"/>
    <p:sldId id="261" r:id="rId8"/>
    <p:sldId id="265" r:id="rId9"/>
    <p:sldId id="264" r:id="rId10"/>
    <p:sldId id="274" r:id="rId11"/>
    <p:sldId id="270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1F7CB-BD9A-4116-B320-1F599936276A}" v="133" dt="2025-03-12T19:30:46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moczynski, Lukasz M" userId="056cb1df-f5f9-469c-9150-bf99abc87868" providerId="ADAL" clId="{07BC7DFD-CDB7-4508-AB1E-43F2F3A1B706}"/>
    <pc:docChg chg="undo custSel addSld delSld modSld sldOrd">
      <pc:chgData name="Niemoczynski, Lukasz M" userId="056cb1df-f5f9-469c-9150-bf99abc87868" providerId="ADAL" clId="{07BC7DFD-CDB7-4508-AB1E-43F2F3A1B706}" dt="2024-09-30T13:10:20.601" v="920" actId="1076"/>
      <pc:docMkLst>
        <pc:docMk/>
      </pc:docMkLst>
      <pc:sldChg chg="addSp modSp mod ord">
        <pc:chgData name="Niemoczynski, Lukasz M" userId="056cb1df-f5f9-469c-9150-bf99abc87868" providerId="ADAL" clId="{07BC7DFD-CDB7-4508-AB1E-43F2F3A1B706}" dt="2024-09-27T18:33:21.454" v="530"/>
        <pc:sldMkLst>
          <pc:docMk/>
          <pc:sldMk cId="1257207269" sldId="263"/>
        </pc:sldMkLst>
        <pc:spChg chg="mod">
          <ac:chgData name="Niemoczynski, Lukasz M" userId="056cb1df-f5f9-469c-9150-bf99abc87868" providerId="ADAL" clId="{07BC7DFD-CDB7-4508-AB1E-43F2F3A1B706}" dt="2024-09-27T17:36:27.464" v="156" actId="20577"/>
          <ac:spMkLst>
            <pc:docMk/>
            <pc:sldMk cId="1257207269" sldId="263"/>
            <ac:spMk id="2" creationId="{779F5370-785C-D3A0-5281-790C677CA5D2}"/>
          </ac:spMkLst>
        </pc:spChg>
        <pc:spChg chg="add mod">
          <ac:chgData name="Niemoczynski, Lukasz M" userId="056cb1df-f5f9-469c-9150-bf99abc87868" providerId="ADAL" clId="{07BC7DFD-CDB7-4508-AB1E-43F2F3A1B706}" dt="2024-09-27T17:28:30.475" v="115" actId="20577"/>
          <ac:spMkLst>
            <pc:docMk/>
            <pc:sldMk cId="1257207269" sldId="263"/>
            <ac:spMk id="3" creationId="{6E386F3D-22E9-F9D5-17ED-D0A4E366756B}"/>
          </ac:spMkLst>
        </pc:spChg>
        <pc:spChg chg="add mod">
          <ac:chgData name="Niemoczynski, Lukasz M" userId="056cb1df-f5f9-469c-9150-bf99abc87868" providerId="ADAL" clId="{07BC7DFD-CDB7-4508-AB1E-43F2F3A1B706}" dt="2024-09-27T17:25:27.018" v="62"/>
          <ac:spMkLst>
            <pc:docMk/>
            <pc:sldMk cId="1257207269" sldId="263"/>
            <ac:spMk id="4" creationId="{7480510C-8E77-A323-B358-DA0DC47D60A9}"/>
          </ac:spMkLst>
        </pc:spChg>
        <pc:spChg chg="add mod">
          <ac:chgData name="Niemoczynski, Lukasz M" userId="056cb1df-f5f9-469c-9150-bf99abc87868" providerId="ADAL" clId="{07BC7DFD-CDB7-4508-AB1E-43F2F3A1B706}" dt="2024-09-27T17:28:54.100" v="127" actId="27636"/>
          <ac:spMkLst>
            <pc:docMk/>
            <pc:sldMk cId="1257207269" sldId="263"/>
            <ac:spMk id="5" creationId="{FA6CDFE8-B5F8-417C-DA6D-A602C6AED2C9}"/>
          </ac:spMkLst>
        </pc:spChg>
        <pc:picChg chg="add mod ord">
          <ac:chgData name="Niemoczynski, Lukasz M" userId="056cb1df-f5f9-469c-9150-bf99abc87868" providerId="ADAL" clId="{07BC7DFD-CDB7-4508-AB1E-43F2F3A1B706}" dt="2024-09-27T17:32:25.298" v="136" actId="167"/>
          <ac:picMkLst>
            <pc:docMk/>
            <pc:sldMk cId="1257207269" sldId="263"/>
            <ac:picMk id="7" creationId="{EB1E06BA-CCAB-AB71-0E19-3E2712401C51}"/>
          </ac:picMkLst>
        </pc:picChg>
        <pc:picChg chg="add mod ord modCrop">
          <ac:chgData name="Niemoczynski, Lukasz M" userId="056cb1df-f5f9-469c-9150-bf99abc87868" providerId="ADAL" clId="{07BC7DFD-CDB7-4508-AB1E-43F2F3A1B706}" dt="2024-09-27T17:32:27.416" v="137" actId="167"/>
          <ac:picMkLst>
            <pc:docMk/>
            <pc:sldMk cId="1257207269" sldId="263"/>
            <ac:picMk id="9" creationId="{D5167E06-EA4A-94EE-8204-B5023CFBD10A}"/>
          </ac:picMkLst>
        </pc:picChg>
      </pc:sldChg>
      <pc:sldChg chg="addSp delSp modSp add mod ord">
        <pc:chgData name="Niemoczynski, Lukasz M" userId="056cb1df-f5f9-469c-9150-bf99abc87868" providerId="ADAL" clId="{07BC7DFD-CDB7-4508-AB1E-43F2F3A1B706}" dt="2024-09-30T13:10:07.383" v="917" actId="1076"/>
        <pc:sldMkLst>
          <pc:docMk/>
          <pc:sldMk cId="2426186058" sldId="264"/>
        </pc:sldMkLst>
        <pc:spChg chg="mod">
          <ac:chgData name="Niemoczynski, Lukasz M" userId="056cb1df-f5f9-469c-9150-bf99abc87868" providerId="ADAL" clId="{07BC7DFD-CDB7-4508-AB1E-43F2F3A1B706}" dt="2024-09-30T13:09:48.628" v="912" actId="20577"/>
          <ac:spMkLst>
            <pc:docMk/>
            <pc:sldMk cId="2426186058" sldId="264"/>
            <ac:spMk id="2" creationId="{43333924-469D-998D-8809-507BFA868E21}"/>
          </ac:spMkLst>
        </pc:spChg>
        <pc:picChg chg="add mod">
          <ac:chgData name="Niemoczynski, Lukasz M" userId="056cb1df-f5f9-469c-9150-bf99abc87868" providerId="ADAL" clId="{07BC7DFD-CDB7-4508-AB1E-43F2F3A1B706}" dt="2024-09-30T13:10:07.383" v="917" actId="1076"/>
          <ac:picMkLst>
            <pc:docMk/>
            <pc:sldMk cId="2426186058" sldId="264"/>
            <ac:picMk id="4" creationId="{7A0DFD77-6C1B-D5C1-573E-F9E100387706}"/>
          </ac:picMkLst>
        </pc:picChg>
        <pc:picChg chg="del">
          <ac:chgData name="Niemoczynski, Lukasz M" userId="056cb1df-f5f9-469c-9150-bf99abc87868" providerId="ADAL" clId="{07BC7DFD-CDB7-4508-AB1E-43F2F3A1B706}" dt="2024-09-30T13:09:51.752" v="913" actId="478"/>
          <ac:picMkLst>
            <pc:docMk/>
            <pc:sldMk cId="2426186058" sldId="264"/>
            <ac:picMk id="7" creationId="{CDA633B9-C7A1-68DA-68C7-AB4AC2EE88E4}"/>
          </ac:picMkLst>
        </pc:picChg>
      </pc:sldChg>
      <pc:sldChg chg="addSp delSp modSp add del mod">
        <pc:chgData name="Niemoczynski, Lukasz M" userId="056cb1df-f5f9-469c-9150-bf99abc87868" providerId="ADAL" clId="{07BC7DFD-CDB7-4508-AB1E-43F2F3A1B706}" dt="2024-09-27T18:15:22.587" v="429" actId="2696"/>
        <pc:sldMkLst>
          <pc:docMk/>
          <pc:sldMk cId="2540547902" sldId="264"/>
        </pc:sldMkLst>
        <pc:spChg chg="mod">
          <ac:chgData name="Niemoczynski, Lukasz M" userId="056cb1df-f5f9-469c-9150-bf99abc87868" providerId="ADAL" clId="{07BC7DFD-CDB7-4508-AB1E-43F2F3A1B706}" dt="2024-09-27T18:02:37.998" v="274" actId="255"/>
          <ac:spMkLst>
            <pc:docMk/>
            <pc:sldMk cId="2540547902" sldId="264"/>
            <ac:spMk id="2" creationId="{43333924-469D-998D-8809-507BFA868E21}"/>
          </ac:spMkLst>
        </pc:spChg>
        <pc:spChg chg="del">
          <ac:chgData name="Niemoczynski, Lukasz M" userId="056cb1df-f5f9-469c-9150-bf99abc87868" providerId="ADAL" clId="{07BC7DFD-CDB7-4508-AB1E-43F2F3A1B706}" dt="2024-09-27T17:50:20.968" v="235" actId="478"/>
          <ac:spMkLst>
            <pc:docMk/>
            <pc:sldMk cId="2540547902" sldId="264"/>
            <ac:spMk id="3" creationId="{D0747BD1-AF7A-0BA8-1248-36958EF7A6D1}"/>
          </ac:spMkLst>
        </pc:spChg>
        <pc:spChg chg="add mod">
          <ac:chgData name="Niemoczynski, Lukasz M" userId="056cb1df-f5f9-469c-9150-bf99abc87868" providerId="ADAL" clId="{07BC7DFD-CDB7-4508-AB1E-43F2F3A1B706}" dt="2024-09-27T17:50:20.968" v="235" actId="478"/>
          <ac:spMkLst>
            <pc:docMk/>
            <pc:sldMk cId="2540547902" sldId="264"/>
            <ac:spMk id="5" creationId="{02B05D31-F616-A968-61AB-AB9B980C87AD}"/>
          </ac:spMkLst>
        </pc:spChg>
        <pc:picChg chg="add mod">
          <ac:chgData name="Niemoczynski, Lukasz M" userId="056cb1df-f5f9-469c-9150-bf99abc87868" providerId="ADAL" clId="{07BC7DFD-CDB7-4508-AB1E-43F2F3A1B706}" dt="2024-09-27T17:50:32.336" v="237" actId="1076"/>
          <ac:picMkLst>
            <pc:docMk/>
            <pc:sldMk cId="2540547902" sldId="264"/>
            <ac:picMk id="7" creationId="{CDA633B9-C7A1-68DA-68C7-AB4AC2EE88E4}"/>
          </ac:picMkLst>
        </pc:picChg>
      </pc:sldChg>
      <pc:sldChg chg="addSp delSp modSp add mod ord">
        <pc:chgData name="Niemoczynski, Lukasz M" userId="056cb1df-f5f9-469c-9150-bf99abc87868" providerId="ADAL" clId="{07BC7DFD-CDB7-4508-AB1E-43F2F3A1B706}" dt="2024-09-27T18:02:48.753" v="276"/>
        <pc:sldMkLst>
          <pc:docMk/>
          <pc:sldMk cId="3932011273" sldId="265"/>
        </pc:sldMkLst>
        <pc:spChg chg="mod">
          <ac:chgData name="Niemoczynski, Lukasz M" userId="056cb1df-f5f9-469c-9150-bf99abc87868" providerId="ADAL" clId="{07BC7DFD-CDB7-4508-AB1E-43F2F3A1B706}" dt="2024-09-27T17:41:35.523" v="175" actId="255"/>
          <ac:spMkLst>
            <pc:docMk/>
            <pc:sldMk cId="3932011273" sldId="265"/>
            <ac:spMk id="2" creationId="{779F5370-785C-D3A0-5281-790C677CA5D2}"/>
          </ac:spMkLst>
        </pc:spChg>
        <pc:spChg chg="mod">
          <ac:chgData name="Niemoczynski, Lukasz M" userId="056cb1df-f5f9-469c-9150-bf99abc87868" providerId="ADAL" clId="{07BC7DFD-CDB7-4508-AB1E-43F2F3A1B706}" dt="2024-09-27T17:40:16.041" v="162" actId="6549"/>
          <ac:spMkLst>
            <pc:docMk/>
            <pc:sldMk cId="3932011273" sldId="265"/>
            <ac:spMk id="3" creationId="{6E386F3D-22E9-F9D5-17ED-D0A4E366756B}"/>
          </ac:spMkLst>
        </pc:spChg>
        <pc:spChg chg="del">
          <ac:chgData name="Niemoczynski, Lukasz M" userId="056cb1df-f5f9-469c-9150-bf99abc87868" providerId="ADAL" clId="{07BC7DFD-CDB7-4508-AB1E-43F2F3A1B706}" dt="2024-09-27T17:40:57.966" v="171" actId="478"/>
          <ac:spMkLst>
            <pc:docMk/>
            <pc:sldMk cId="3932011273" sldId="265"/>
            <ac:spMk id="5" creationId="{FA6CDFE8-B5F8-417C-DA6D-A602C6AED2C9}"/>
          </ac:spMkLst>
        </pc:spChg>
        <pc:spChg chg="add mod">
          <ac:chgData name="Niemoczynski, Lukasz M" userId="056cb1df-f5f9-469c-9150-bf99abc87868" providerId="ADAL" clId="{07BC7DFD-CDB7-4508-AB1E-43F2F3A1B706}" dt="2024-09-27T17:44:41.458" v="187" actId="767"/>
          <ac:spMkLst>
            <pc:docMk/>
            <pc:sldMk cId="3932011273" sldId="265"/>
            <ac:spMk id="11" creationId="{DCBA9580-16CB-A348-774E-E97944851374}"/>
          </ac:spMkLst>
        </pc:spChg>
        <pc:spChg chg="add mod">
          <ac:chgData name="Niemoczynski, Lukasz M" userId="056cb1df-f5f9-469c-9150-bf99abc87868" providerId="ADAL" clId="{07BC7DFD-CDB7-4508-AB1E-43F2F3A1B706}" dt="2024-09-27T17:44:59.181" v="191" actId="20577"/>
          <ac:spMkLst>
            <pc:docMk/>
            <pc:sldMk cId="3932011273" sldId="265"/>
            <ac:spMk id="12" creationId="{1DA70AF8-2FA9-2756-DF83-82A8B6AD6DD5}"/>
          </ac:spMkLst>
        </pc:spChg>
        <pc:picChg chg="add mod modCrop">
          <ac:chgData name="Niemoczynski, Lukasz M" userId="056cb1df-f5f9-469c-9150-bf99abc87868" providerId="ADAL" clId="{07BC7DFD-CDB7-4508-AB1E-43F2F3A1B706}" dt="2024-09-27T17:40:53.094" v="169" actId="14100"/>
          <ac:picMkLst>
            <pc:docMk/>
            <pc:sldMk cId="3932011273" sldId="265"/>
            <ac:picMk id="6" creationId="{2ADBE0DB-CFF7-5675-A14C-F7BF6BD01710}"/>
          </ac:picMkLst>
        </pc:picChg>
        <pc:picChg chg="del">
          <ac:chgData name="Niemoczynski, Lukasz M" userId="056cb1df-f5f9-469c-9150-bf99abc87868" providerId="ADAL" clId="{07BC7DFD-CDB7-4508-AB1E-43F2F3A1B706}" dt="2024-09-27T17:40:08.362" v="160" actId="478"/>
          <ac:picMkLst>
            <pc:docMk/>
            <pc:sldMk cId="3932011273" sldId="265"/>
            <ac:picMk id="7" creationId="{EB1E06BA-CCAB-AB71-0E19-3E2712401C51}"/>
          </ac:picMkLst>
        </pc:picChg>
        <pc:picChg chg="del">
          <ac:chgData name="Niemoczynski, Lukasz M" userId="056cb1df-f5f9-469c-9150-bf99abc87868" providerId="ADAL" clId="{07BC7DFD-CDB7-4508-AB1E-43F2F3A1B706}" dt="2024-09-27T17:40:55.708" v="170" actId="478"/>
          <ac:picMkLst>
            <pc:docMk/>
            <pc:sldMk cId="3932011273" sldId="265"/>
            <ac:picMk id="9" creationId="{D5167E06-EA4A-94EE-8204-B5023CFBD10A}"/>
          </ac:picMkLst>
        </pc:picChg>
        <pc:picChg chg="add mod modCrop">
          <ac:chgData name="Niemoczynski, Lukasz M" userId="056cb1df-f5f9-469c-9150-bf99abc87868" providerId="ADAL" clId="{07BC7DFD-CDB7-4508-AB1E-43F2F3A1B706}" dt="2024-09-27T17:43:16.721" v="186" actId="732"/>
          <ac:picMkLst>
            <pc:docMk/>
            <pc:sldMk cId="3932011273" sldId="265"/>
            <ac:picMk id="10" creationId="{0099FDF5-D644-0EB2-38BB-7CFE40E3D9E8}"/>
          </ac:picMkLst>
        </pc:picChg>
      </pc:sldChg>
      <pc:sldChg chg="addSp delSp modSp add mod">
        <pc:chgData name="Niemoczynski, Lukasz M" userId="056cb1df-f5f9-469c-9150-bf99abc87868" providerId="ADAL" clId="{07BC7DFD-CDB7-4508-AB1E-43F2F3A1B706}" dt="2024-09-30T12:46:39.559" v="882" actId="20577"/>
        <pc:sldMkLst>
          <pc:docMk/>
          <pc:sldMk cId="3343699366" sldId="266"/>
        </pc:sldMkLst>
        <pc:spChg chg="mod">
          <ac:chgData name="Niemoczynski, Lukasz M" userId="056cb1df-f5f9-469c-9150-bf99abc87868" providerId="ADAL" clId="{07BC7DFD-CDB7-4508-AB1E-43F2F3A1B706}" dt="2024-09-27T18:34:32.401" v="545" actId="20577"/>
          <ac:spMkLst>
            <pc:docMk/>
            <pc:sldMk cId="3343699366" sldId="266"/>
            <ac:spMk id="2" creationId="{43333924-469D-998D-8809-507BFA868E21}"/>
          </ac:spMkLst>
        </pc:spChg>
        <pc:spChg chg="del">
          <ac:chgData name="Niemoczynski, Lukasz M" userId="056cb1df-f5f9-469c-9150-bf99abc87868" providerId="ADAL" clId="{07BC7DFD-CDB7-4508-AB1E-43F2F3A1B706}" dt="2024-09-27T18:39:09.183" v="546" actId="478"/>
          <ac:spMkLst>
            <pc:docMk/>
            <pc:sldMk cId="3343699366" sldId="266"/>
            <ac:spMk id="3" creationId="{D0747BD1-AF7A-0BA8-1248-36958EF7A6D1}"/>
          </ac:spMkLst>
        </pc:spChg>
        <pc:spChg chg="add del mod">
          <ac:chgData name="Niemoczynski, Lukasz M" userId="056cb1df-f5f9-469c-9150-bf99abc87868" providerId="ADAL" clId="{07BC7DFD-CDB7-4508-AB1E-43F2F3A1B706}" dt="2024-09-27T18:39:16.748" v="549" actId="478"/>
          <ac:spMkLst>
            <pc:docMk/>
            <pc:sldMk cId="3343699366" sldId="266"/>
            <ac:spMk id="5" creationId="{23502E68-FB9C-0CE1-733B-E818081C2164}"/>
          </ac:spMkLst>
        </pc:spChg>
        <pc:spChg chg="add mod">
          <ac:chgData name="Niemoczynski, Lukasz M" userId="056cb1df-f5f9-469c-9150-bf99abc87868" providerId="ADAL" clId="{07BC7DFD-CDB7-4508-AB1E-43F2F3A1B706}" dt="2024-09-27T18:40:52.386" v="580" actId="20577"/>
          <ac:spMkLst>
            <pc:docMk/>
            <pc:sldMk cId="3343699366" sldId="266"/>
            <ac:spMk id="6" creationId="{27718094-D65C-6256-5648-0763071BFB27}"/>
          </ac:spMkLst>
        </pc:spChg>
        <pc:spChg chg="add mod">
          <ac:chgData name="Niemoczynski, Lukasz M" userId="056cb1df-f5f9-469c-9150-bf99abc87868" providerId="ADAL" clId="{07BC7DFD-CDB7-4508-AB1E-43F2F3A1B706}" dt="2024-09-30T12:46:39.559" v="882" actId="20577"/>
          <ac:spMkLst>
            <pc:docMk/>
            <pc:sldMk cId="3343699366" sldId="266"/>
            <ac:spMk id="7" creationId="{4ECAE512-B3EF-CA6A-975C-4D2083D9CB35}"/>
          </ac:spMkLst>
        </pc:spChg>
      </pc:sldChg>
      <pc:sldChg chg="addSp delSp modSp add del mod">
        <pc:chgData name="Niemoczynski, Lukasz M" userId="056cb1df-f5f9-469c-9150-bf99abc87868" providerId="ADAL" clId="{07BC7DFD-CDB7-4508-AB1E-43F2F3A1B706}" dt="2024-09-27T18:15:22.587" v="429" actId="2696"/>
        <pc:sldMkLst>
          <pc:docMk/>
          <pc:sldMk cId="442630365" sldId="267"/>
        </pc:sldMkLst>
        <pc:spChg chg="mod">
          <ac:chgData name="Niemoczynski, Lukasz M" userId="056cb1df-f5f9-469c-9150-bf99abc87868" providerId="ADAL" clId="{07BC7DFD-CDB7-4508-AB1E-43F2F3A1B706}" dt="2024-09-27T18:02:01.433" v="273" actId="255"/>
          <ac:spMkLst>
            <pc:docMk/>
            <pc:sldMk cId="442630365" sldId="267"/>
            <ac:spMk id="2" creationId="{43333924-469D-998D-8809-507BFA868E21}"/>
          </ac:spMkLst>
        </pc:spChg>
        <pc:picChg chg="add mod">
          <ac:chgData name="Niemoczynski, Lukasz M" userId="056cb1df-f5f9-469c-9150-bf99abc87868" providerId="ADAL" clId="{07BC7DFD-CDB7-4508-AB1E-43F2F3A1B706}" dt="2024-09-27T18:01:27.796" v="245" actId="1076"/>
          <ac:picMkLst>
            <pc:docMk/>
            <pc:sldMk cId="442630365" sldId="267"/>
            <ac:picMk id="4" creationId="{4F2D3B64-FC6B-700A-6BA0-B4C3E0EDC7FC}"/>
          </ac:picMkLst>
        </pc:picChg>
        <pc:picChg chg="del">
          <ac:chgData name="Niemoczynski, Lukasz M" userId="056cb1df-f5f9-469c-9150-bf99abc87868" providerId="ADAL" clId="{07BC7DFD-CDB7-4508-AB1E-43F2F3A1B706}" dt="2024-09-27T18:01:21.366" v="243" actId="478"/>
          <ac:picMkLst>
            <pc:docMk/>
            <pc:sldMk cId="442630365" sldId="267"/>
            <ac:picMk id="7" creationId="{CDA633B9-C7A1-68DA-68C7-AB4AC2EE88E4}"/>
          </ac:picMkLst>
        </pc:picChg>
      </pc:sldChg>
      <pc:sldChg chg="add">
        <pc:chgData name="Niemoczynski, Lukasz M" userId="056cb1df-f5f9-469c-9150-bf99abc87868" providerId="ADAL" clId="{07BC7DFD-CDB7-4508-AB1E-43F2F3A1B706}" dt="2024-09-27T18:15:24.897" v="430"/>
        <pc:sldMkLst>
          <pc:docMk/>
          <pc:sldMk cId="631764492" sldId="267"/>
        </pc:sldMkLst>
      </pc:sldChg>
      <pc:sldChg chg="addSp delSp modSp add mod">
        <pc:chgData name="Niemoczynski, Lukasz M" userId="056cb1df-f5f9-469c-9150-bf99abc87868" providerId="ADAL" clId="{07BC7DFD-CDB7-4508-AB1E-43F2F3A1B706}" dt="2024-09-27T18:13:02.415" v="425" actId="1076"/>
        <pc:sldMkLst>
          <pc:docMk/>
          <pc:sldMk cId="1196992692" sldId="268"/>
        </pc:sldMkLst>
        <pc:spChg chg="mod">
          <ac:chgData name="Niemoczynski, Lukasz M" userId="056cb1df-f5f9-469c-9150-bf99abc87868" providerId="ADAL" clId="{07BC7DFD-CDB7-4508-AB1E-43F2F3A1B706}" dt="2024-09-27T18:10:02.944" v="298"/>
          <ac:spMkLst>
            <pc:docMk/>
            <pc:sldMk cId="1196992692" sldId="268"/>
            <ac:spMk id="2" creationId="{779F5370-785C-D3A0-5281-790C677CA5D2}"/>
          </ac:spMkLst>
        </pc:spChg>
        <pc:spChg chg="add mod">
          <ac:chgData name="Niemoczynski, Lukasz M" userId="056cb1df-f5f9-469c-9150-bf99abc87868" providerId="ADAL" clId="{07BC7DFD-CDB7-4508-AB1E-43F2F3A1B706}" dt="2024-09-27T18:11:47.308" v="355" actId="255"/>
          <ac:spMkLst>
            <pc:docMk/>
            <pc:sldMk cId="1196992692" sldId="268"/>
            <ac:spMk id="17" creationId="{AC938561-EFD4-FA12-D171-DACD57C047BF}"/>
          </ac:spMkLst>
        </pc:spChg>
        <pc:spChg chg="add mod">
          <ac:chgData name="Niemoczynski, Lukasz M" userId="056cb1df-f5f9-469c-9150-bf99abc87868" providerId="ADAL" clId="{07BC7DFD-CDB7-4508-AB1E-43F2F3A1B706}" dt="2024-09-27T18:12:41.154" v="401" actId="1076"/>
          <ac:spMkLst>
            <pc:docMk/>
            <pc:sldMk cId="1196992692" sldId="268"/>
            <ac:spMk id="18" creationId="{560F2B2A-92A3-ACB0-2A91-FD29112E567F}"/>
          </ac:spMkLst>
        </pc:spChg>
        <pc:spChg chg="add mod">
          <ac:chgData name="Niemoczynski, Lukasz M" userId="056cb1df-f5f9-469c-9150-bf99abc87868" providerId="ADAL" clId="{07BC7DFD-CDB7-4508-AB1E-43F2F3A1B706}" dt="2024-09-27T18:13:02.415" v="425" actId="1076"/>
          <ac:spMkLst>
            <pc:docMk/>
            <pc:sldMk cId="1196992692" sldId="268"/>
            <ac:spMk id="19" creationId="{0139502C-8C6C-1E8B-62C9-1D73489AD2B6}"/>
          </ac:spMkLst>
        </pc:spChg>
        <pc:picChg chg="add mod">
          <ac:chgData name="Niemoczynski, Lukasz M" userId="056cb1df-f5f9-469c-9150-bf99abc87868" providerId="ADAL" clId="{07BC7DFD-CDB7-4508-AB1E-43F2F3A1B706}" dt="2024-09-27T18:10:49.046" v="331" actId="14100"/>
          <ac:picMkLst>
            <pc:docMk/>
            <pc:sldMk cId="1196992692" sldId="268"/>
            <ac:picMk id="5" creationId="{2819BA65-F4ED-7F80-12FA-9F7C80129029}"/>
          </ac:picMkLst>
        </pc:picChg>
        <pc:picChg chg="del">
          <ac:chgData name="Niemoczynski, Lukasz M" userId="056cb1df-f5f9-469c-9150-bf99abc87868" providerId="ADAL" clId="{07BC7DFD-CDB7-4508-AB1E-43F2F3A1B706}" dt="2024-09-27T18:07:03.294" v="278" actId="478"/>
          <ac:picMkLst>
            <pc:docMk/>
            <pc:sldMk cId="1196992692" sldId="268"/>
            <ac:picMk id="6" creationId="{2ADBE0DB-CFF7-5675-A14C-F7BF6BD01710}"/>
          </ac:picMkLst>
        </pc:picChg>
        <pc:picChg chg="add mod">
          <ac:chgData name="Niemoczynski, Lukasz M" userId="056cb1df-f5f9-469c-9150-bf99abc87868" providerId="ADAL" clId="{07BC7DFD-CDB7-4508-AB1E-43F2F3A1B706}" dt="2024-09-27T18:11:04.673" v="334" actId="1076"/>
          <ac:picMkLst>
            <pc:docMk/>
            <pc:sldMk cId="1196992692" sldId="268"/>
            <ac:picMk id="8" creationId="{85D97BB5-6EDB-352B-E3A7-9186DAAB1FB1}"/>
          </ac:picMkLst>
        </pc:picChg>
        <pc:picChg chg="del">
          <ac:chgData name="Niemoczynski, Lukasz M" userId="056cb1df-f5f9-469c-9150-bf99abc87868" providerId="ADAL" clId="{07BC7DFD-CDB7-4508-AB1E-43F2F3A1B706}" dt="2024-09-27T18:07:03.828" v="279" actId="478"/>
          <ac:picMkLst>
            <pc:docMk/>
            <pc:sldMk cId="1196992692" sldId="268"/>
            <ac:picMk id="10" creationId="{0099FDF5-D644-0EB2-38BB-7CFE40E3D9E8}"/>
          </ac:picMkLst>
        </pc:picChg>
        <pc:picChg chg="add del mod">
          <ac:chgData name="Niemoczynski, Lukasz M" userId="056cb1df-f5f9-469c-9150-bf99abc87868" providerId="ADAL" clId="{07BC7DFD-CDB7-4508-AB1E-43F2F3A1B706}" dt="2024-09-27T18:08:11.742" v="285" actId="478"/>
          <ac:picMkLst>
            <pc:docMk/>
            <pc:sldMk cId="1196992692" sldId="268"/>
            <ac:picMk id="11" creationId="{042B0C3A-1B65-BD0A-0D99-995EFCB5AADA}"/>
          </ac:picMkLst>
        </pc:picChg>
        <pc:picChg chg="add del">
          <ac:chgData name="Niemoczynski, Lukasz M" userId="056cb1df-f5f9-469c-9150-bf99abc87868" providerId="ADAL" clId="{07BC7DFD-CDB7-4508-AB1E-43F2F3A1B706}" dt="2024-09-27T18:08:20.557" v="287" actId="478"/>
          <ac:picMkLst>
            <pc:docMk/>
            <pc:sldMk cId="1196992692" sldId="268"/>
            <ac:picMk id="14" creationId="{44501617-0753-9977-E64F-332CB23064D3}"/>
          </ac:picMkLst>
        </pc:picChg>
        <pc:picChg chg="add mod modCrop">
          <ac:chgData name="Niemoczynski, Lukasz M" userId="056cb1df-f5f9-469c-9150-bf99abc87868" providerId="ADAL" clId="{07BC7DFD-CDB7-4508-AB1E-43F2F3A1B706}" dt="2024-09-27T18:11:11.897" v="336" actId="14100"/>
          <ac:picMkLst>
            <pc:docMk/>
            <pc:sldMk cId="1196992692" sldId="268"/>
            <ac:picMk id="16" creationId="{6D3B859C-F116-86D2-EDFE-8BDDAB13326A}"/>
          </ac:picMkLst>
        </pc:picChg>
      </pc:sldChg>
      <pc:sldChg chg="addSp delSp modSp add mod ord">
        <pc:chgData name="Niemoczynski, Lukasz M" userId="056cb1df-f5f9-469c-9150-bf99abc87868" providerId="ADAL" clId="{07BC7DFD-CDB7-4508-AB1E-43F2F3A1B706}" dt="2024-09-27T18:40:41.121" v="565" actId="20577"/>
        <pc:sldMkLst>
          <pc:docMk/>
          <pc:sldMk cId="1253096444" sldId="269"/>
        </pc:sldMkLst>
        <pc:spChg chg="mod">
          <ac:chgData name="Niemoczynski, Lukasz M" userId="056cb1df-f5f9-469c-9150-bf99abc87868" providerId="ADAL" clId="{07BC7DFD-CDB7-4508-AB1E-43F2F3A1B706}" dt="2024-09-27T18:40:41.121" v="565" actId="20577"/>
          <ac:spMkLst>
            <pc:docMk/>
            <pc:sldMk cId="1253096444" sldId="269"/>
            <ac:spMk id="2" creationId="{43333924-469D-998D-8809-507BFA868E21}"/>
          </ac:spMkLst>
        </pc:spChg>
        <pc:spChg chg="del">
          <ac:chgData name="Niemoczynski, Lukasz M" userId="056cb1df-f5f9-469c-9150-bf99abc87868" providerId="ADAL" clId="{07BC7DFD-CDB7-4508-AB1E-43F2F3A1B706}" dt="2024-09-27T18:23:41.077" v="432" actId="478"/>
          <ac:spMkLst>
            <pc:docMk/>
            <pc:sldMk cId="1253096444" sldId="269"/>
            <ac:spMk id="3" creationId="{D0747BD1-AF7A-0BA8-1248-36958EF7A6D1}"/>
          </ac:spMkLst>
        </pc:spChg>
        <pc:spChg chg="add mod">
          <ac:chgData name="Niemoczynski, Lukasz M" userId="056cb1df-f5f9-469c-9150-bf99abc87868" providerId="ADAL" clId="{07BC7DFD-CDB7-4508-AB1E-43F2F3A1B706}" dt="2024-09-27T18:23:41.077" v="432" actId="478"/>
          <ac:spMkLst>
            <pc:docMk/>
            <pc:sldMk cId="1253096444" sldId="269"/>
            <ac:spMk id="5" creationId="{59BB621C-D20E-7068-0BE4-F22DBF909173}"/>
          </ac:spMkLst>
        </pc:spChg>
        <pc:picChg chg="add mod modCrop">
          <ac:chgData name="Niemoczynski, Lukasz M" userId="056cb1df-f5f9-469c-9150-bf99abc87868" providerId="ADAL" clId="{07BC7DFD-CDB7-4508-AB1E-43F2F3A1B706}" dt="2024-09-27T18:24:12.566" v="439" actId="14100"/>
          <ac:picMkLst>
            <pc:docMk/>
            <pc:sldMk cId="1253096444" sldId="269"/>
            <ac:picMk id="7" creationId="{60F56C14-705C-4C54-CFCB-503F35ACD34A}"/>
          </ac:picMkLst>
        </pc:picChg>
      </pc:sldChg>
      <pc:sldChg chg="modSp add mod">
        <pc:chgData name="Niemoczynski, Lukasz M" userId="056cb1df-f5f9-469c-9150-bf99abc87868" providerId="ADAL" clId="{07BC7DFD-CDB7-4508-AB1E-43F2F3A1B706}" dt="2024-09-27T18:31:28.160" v="528" actId="20577"/>
        <pc:sldMkLst>
          <pc:docMk/>
          <pc:sldMk cId="15851917" sldId="270"/>
        </pc:sldMkLst>
        <pc:spChg chg="mod">
          <ac:chgData name="Niemoczynski, Lukasz M" userId="056cb1df-f5f9-469c-9150-bf99abc87868" providerId="ADAL" clId="{07BC7DFD-CDB7-4508-AB1E-43F2F3A1B706}" dt="2024-09-27T18:31:05.813" v="470" actId="20577"/>
          <ac:spMkLst>
            <pc:docMk/>
            <pc:sldMk cId="15851917" sldId="270"/>
            <ac:spMk id="2" creationId="{43333924-469D-998D-8809-507BFA868E21}"/>
          </ac:spMkLst>
        </pc:spChg>
        <pc:spChg chg="mod">
          <ac:chgData name="Niemoczynski, Lukasz M" userId="056cb1df-f5f9-469c-9150-bf99abc87868" providerId="ADAL" clId="{07BC7DFD-CDB7-4508-AB1E-43F2F3A1B706}" dt="2024-09-27T18:31:28.160" v="528" actId="20577"/>
          <ac:spMkLst>
            <pc:docMk/>
            <pc:sldMk cId="15851917" sldId="270"/>
            <ac:spMk id="3" creationId="{D0747BD1-AF7A-0BA8-1248-36958EF7A6D1}"/>
          </ac:spMkLst>
        </pc:spChg>
      </pc:sldChg>
      <pc:sldChg chg="addSp delSp modSp add mod ord">
        <pc:chgData name="Niemoczynski, Lukasz M" userId="056cb1df-f5f9-469c-9150-bf99abc87868" providerId="ADAL" clId="{07BC7DFD-CDB7-4508-AB1E-43F2F3A1B706}" dt="2024-09-30T13:10:20.601" v="920" actId="1076"/>
        <pc:sldMkLst>
          <pc:docMk/>
          <pc:sldMk cId="3583784671" sldId="271"/>
        </pc:sldMkLst>
        <pc:spChg chg="mod">
          <ac:chgData name="Niemoczynski, Lukasz M" userId="056cb1df-f5f9-469c-9150-bf99abc87868" providerId="ADAL" clId="{07BC7DFD-CDB7-4508-AB1E-43F2F3A1B706}" dt="2024-09-30T12:17:32.076" v="835" actId="20577"/>
          <ac:spMkLst>
            <pc:docMk/>
            <pc:sldMk cId="3583784671" sldId="271"/>
            <ac:spMk id="2" creationId="{43333924-469D-998D-8809-507BFA868E21}"/>
          </ac:spMkLst>
        </pc:spChg>
        <pc:spChg chg="del">
          <ac:chgData name="Niemoczynski, Lukasz M" userId="056cb1df-f5f9-469c-9150-bf99abc87868" providerId="ADAL" clId="{07BC7DFD-CDB7-4508-AB1E-43F2F3A1B706}" dt="2024-09-30T12:16:45.240" v="787" actId="478"/>
          <ac:spMkLst>
            <pc:docMk/>
            <pc:sldMk cId="3583784671" sldId="271"/>
            <ac:spMk id="3" creationId="{D0747BD1-AF7A-0BA8-1248-36958EF7A6D1}"/>
          </ac:spMkLst>
        </pc:spChg>
        <pc:spChg chg="add mod">
          <ac:chgData name="Niemoczynski, Lukasz M" userId="056cb1df-f5f9-469c-9150-bf99abc87868" providerId="ADAL" clId="{07BC7DFD-CDB7-4508-AB1E-43F2F3A1B706}" dt="2024-09-30T12:16:45.240" v="787" actId="478"/>
          <ac:spMkLst>
            <pc:docMk/>
            <pc:sldMk cId="3583784671" sldId="271"/>
            <ac:spMk id="5" creationId="{222F4970-5BF2-83EF-57D6-D9C86F3009D9}"/>
          </ac:spMkLst>
        </pc:spChg>
        <pc:picChg chg="add mod">
          <ac:chgData name="Niemoczynski, Lukasz M" userId="056cb1df-f5f9-469c-9150-bf99abc87868" providerId="ADAL" clId="{07BC7DFD-CDB7-4508-AB1E-43F2F3A1B706}" dt="2024-09-30T13:10:20.601" v="920" actId="1076"/>
          <ac:picMkLst>
            <pc:docMk/>
            <pc:sldMk cId="3583784671" sldId="271"/>
            <ac:picMk id="7" creationId="{6F921CE8-B85F-C7B4-61FE-D5BFAAD7A3B2}"/>
          </ac:picMkLst>
        </pc:picChg>
        <pc:picChg chg="add del mod">
          <ac:chgData name="Niemoczynski, Lukasz M" userId="056cb1df-f5f9-469c-9150-bf99abc87868" providerId="ADAL" clId="{07BC7DFD-CDB7-4508-AB1E-43F2F3A1B706}" dt="2024-09-30T12:26:59.377" v="841" actId="21"/>
          <ac:picMkLst>
            <pc:docMk/>
            <pc:sldMk cId="3583784671" sldId="271"/>
            <ac:picMk id="9" creationId="{96944A3A-F65A-E9EC-82D5-8EBB7A24284E}"/>
          </ac:picMkLst>
        </pc:picChg>
      </pc:sldChg>
      <pc:sldChg chg="addSp delSp modSp add mod">
        <pc:chgData name="Niemoczynski, Lukasz M" userId="056cb1df-f5f9-469c-9150-bf99abc87868" providerId="ADAL" clId="{07BC7DFD-CDB7-4508-AB1E-43F2F3A1B706}" dt="2024-09-30T12:44:00.008" v="881" actId="20577"/>
        <pc:sldMkLst>
          <pc:docMk/>
          <pc:sldMk cId="1615461109" sldId="272"/>
        </pc:sldMkLst>
        <pc:spChg chg="mod">
          <ac:chgData name="Niemoczynski, Lukasz M" userId="056cb1df-f5f9-469c-9150-bf99abc87868" providerId="ADAL" clId="{07BC7DFD-CDB7-4508-AB1E-43F2F3A1B706}" dt="2024-09-30T12:44:00.008" v="881" actId="20577"/>
          <ac:spMkLst>
            <pc:docMk/>
            <pc:sldMk cId="1615461109" sldId="272"/>
            <ac:spMk id="2" creationId="{43333924-469D-998D-8809-507BFA868E21}"/>
          </ac:spMkLst>
        </pc:spChg>
        <pc:spChg chg="mod">
          <ac:chgData name="Niemoczynski, Lukasz M" userId="056cb1df-f5f9-469c-9150-bf99abc87868" providerId="ADAL" clId="{07BC7DFD-CDB7-4508-AB1E-43F2F3A1B706}" dt="2024-09-30T12:26:53.147" v="839" actId="20577"/>
          <ac:spMkLst>
            <pc:docMk/>
            <pc:sldMk cId="1615461109" sldId="272"/>
            <ac:spMk id="3" creationId="{D0747BD1-AF7A-0BA8-1248-36958EF7A6D1}"/>
          </ac:spMkLst>
        </pc:spChg>
        <pc:picChg chg="add del mod">
          <ac:chgData name="Niemoczynski, Lukasz M" userId="056cb1df-f5f9-469c-9150-bf99abc87868" providerId="ADAL" clId="{07BC7DFD-CDB7-4508-AB1E-43F2F3A1B706}" dt="2024-09-30T12:43:00.932" v="849" actId="478"/>
          <ac:picMkLst>
            <pc:docMk/>
            <pc:sldMk cId="1615461109" sldId="272"/>
            <ac:picMk id="4" creationId="{C0B8B117-B332-F4A5-97C4-221BEABA5F53}"/>
          </ac:picMkLst>
        </pc:picChg>
        <pc:picChg chg="add mod">
          <ac:chgData name="Niemoczynski, Lukasz M" userId="056cb1df-f5f9-469c-9150-bf99abc87868" providerId="ADAL" clId="{07BC7DFD-CDB7-4508-AB1E-43F2F3A1B706}" dt="2024-09-30T12:43:42.838" v="855" actId="1076"/>
          <ac:picMkLst>
            <pc:docMk/>
            <pc:sldMk cId="1615461109" sldId="272"/>
            <ac:picMk id="6" creationId="{B2093653-03F6-4803-8D8A-640F578003C9}"/>
          </ac:picMkLst>
        </pc:picChg>
      </pc:sldChg>
      <pc:sldChg chg="add">
        <pc:chgData name="Niemoczynski, Lukasz M" userId="056cb1df-f5f9-469c-9150-bf99abc87868" providerId="ADAL" clId="{07BC7DFD-CDB7-4508-AB1E-43F2F3A1B706}" dt="2024-09-30T12:42:58.102" v="848" actId="2890"/>
        <pc:sldMkLst>
          <pc:docMk/>
          <pc:sldMk cId="832659800" sldId="273"/>
        </pc:sldMkLst>
      </pc:sldChg>
      <pc:sldChg chg="addSp delSp modSp add mod">
        <pc:chgData name="Niemoczynski, Lukasz M" userId="056cb1df-f5f9-469c-9150-bf99abc87868" providerId="ADAL" clId="{07BC7DFD-CDB7-4508-AB1E-43F2F3A1B706}" dt="2024-09-30T13:06:06.753" v="899" actId="1076"/>
        <pc:sldMkLst>
          <pc:docMk/>
          <pc:sldMk cId="945606813" sldId="274"/>
        </pc:sldMkLst>
        <pc:spChg chg="mod">
          <ac:chgData name="Niemoczynski, Lukasz M" userId="056cb1df-f5f9-469c-9150-bf99abc87868" providerId="ADAL" clId="{07BC7DFD-CDB7-4508-AB1E-43F2F3A1B706}" dt="2024-09-30T13:03:38.675" v="894" actId="20577"/>
          <ac:spMkLst>
            <pc:docMk/>
            <pc:sldMk cId="945606813" sldId="274"/>
            <ac:spMk id="2" creationId="{43333924-469D-998D-8809-507BFA868E21}"/>
          </ac:spMkLst>
        </pc:spChg>
        <pc:picChg chg="add mod">
          <ac:chgData name="Niemoczynski, Lukasz M" userId="056cb1df-f5f9-469c-9150-bf99abc87868" providerId="ADAL" clId="{07BC7DFD-CDB7-4508-AB1E-43F2F3A1B706}" dt="2024-09-30T13:06:06.753" v="899" actId="1076"/>
          <ac:picMkLst>
            <pc:docMk/>
            <pc:sldMk cId="945606813" sldId="274"/>
            <ac:picMk id="5" creationId="{E81D48C0-406E-2933-AB6D-BAC6DD76A826}"/>
          </ac:picMkLst>
        </pc:picChg>
        <pc:picChg chg="del">
          <ac:chgData name="Niemoczynski, Lukasz M" userId="056cb1df-f5f9-469c-9150-bf99abc87868" providerId="ADAL" clId="{07BC7DFD-CDB7-4508-AB1E-43F2F3A1B706}" dt="2024-09-30T13:05:45.955" v="895" actId="478"/>
          <ac:picMkLst>
            <pc:docMk/>
            <pc:sldMk cId="945606813" sldId="274"/>
            <ac:picMk id="6" creationId="{B2093653-03F6-4803-8D8A-640F578003C9}"/>
          </ac:picMkLst>
        </pc:picChg>
      </pc:sldChg>
      <pc:sldChg chg="addSp delSp modSp add mod">
        <pc:chgData name="Niemoczynski, Lukasz M" userId="056cb1df-f5f9-469c-9150-bf99abc87868" providerId="ADAL" clId="{07BC7DFD-CDB7-4508-AB1E-43F2F3A1B706}" dt="2024-09-30T13:07:31.990" v="905" actId="1076"/>
        <pc:sldMkLst>
          <pc:docMk/>
          <pc:sldMk cId="361415225" sldId="275"/>
        </pc:sldMkLst>
        <pc:picChg chg="del">
          <ac:chgData name="Niemoczynski, Lukasz M" userId="056cb1df-f5f9-469c-9150-bf99abc87868" providerId="ADAL" clId="{07BC7DFD-CDB7-4508-AB1E-43F2F3A1B706}" dt="2024-09-30T13:07:17.013" v="901" actId="478"/>
          <ac:picMkLst>
            <pc:docMk/>
            <pc:sldMk cId="361415225" sldId="275"/>
            <ac:picMk id="5" creationId="{E81D48C0-406E-2933-AB6D-BAC6DD76A826}"/>
          </ac:picMkLst>
        </pc:picChg>
        <pc:picChg chg="add mod">
          <ac:chgData name="Niemoczynski, Lukasz M" userId="056cb1df-f5f9-469c-9150-bf99abc87868" providerId="ADAL" clId="{07BC7DFD-CDB7-4508-AB1E-43F2F3A1B706}" dt="2024-09-30T13:07:31.990" v="905" actId="1076"/>
          <ac:picMkLst>
            <pc:docMk/>
            <pc:sldMk cId="361415225" sldId="275"/>
            <ac:picMk id="6" creationId="{3EEDA593-A1CE-0B15-31D9-95D83E8028CC}"/>
          </ac:picMkLst>
        </pc:picChg>
      </pc:sldChg>
      <pc:sldChg chg="add">
        <pc:chgData name="Niemoczynski, Lukasz M" userId="056cb1df-f5f9-469c-9150-bf99abc87868" providerId="ADAL" clId="{07BC7DFD-CDB7-4508-AB1E-43F2F3A1B706}" dt="2024-09-30T13:09:41.541" v="906" actId="2890"/>
        <pc:sldMkLst>
          <pc:docMk/>
          <pc:sldMk cId="2144033094" sldId="276"/>
        </pc:sldMkLst>
      </pc:sldChg>
    </pc:docChg>
  </pc:docChgLst>
  <pc:docChgLst>
    <pc:chgData name="Niemoczynski, Lukasz M" userId="056cb1df-f5f9-469c-9150-bf99abc87868" providerId="ADAL" clId="{5C3C0337-ED61-4E5A-8BAF-B050A6FDE344}"/>
    <pc:docChg chg="undo custSel modSld">
      <pc:chgData name="Niemoczynski, Lukasz M" userId="056cb1df-f5f9-469c-9150-bf99abc87868" providerId="ADAL" clId="{5C3C0337-ED61-4E5A-8BAF-B050A6FDE344}" dt="2025-02-03T19:50:47.459" v="71" actId="27636"/>
      <pc:docMkLst>
        <pc:docMk/>
      </pc:docMkLst>
      <pc:sldChg chg="addSp delSp modSp mod addAnim delAnim">
        <pc:chgData name="Niemoczynski, Lukasz M" userId="056cb1df-f5f9-469c-9150-bf99abc87868" providerId="ADAL" clId="{5C3C0337-ED61-4E5A-8BAF-B050A6FDE344}" dt="2025-02-03T19:50:47.459" v="71" actId="27636"/>
        <pc:sldMkLst>
          <pc:docMk/>
          <pc:sldMk cId="3662411007" sldId="256"/>
        </pc:sldMkLst>
        <pc:spChg chg="add del mod">
          <ac:chgData name="Niemoczynski, Lukasz M" userId="056cb1df-f5f9-469c-9150-bf99abc87868" providerId="ADAL" clId="{5C3C0337-ED61-4E5A-8BAF-B050A6FDE344}" dt="2025-02-03T19:50:47.459" v="71" actId="27636"/>
          <ac:spMkLst>
            <pc:docMk/>
            <pc:sldMk cId="3662411007" sldId="256"/>
            <ac:spMk id="3" creationId="{C6AA34F5-9266-EEC6-36F3-CD5219A00EF5}"/>
          </ac:spMkLst>
        </pc:spChg>
        <pc:spChg chg="add del mod">
          <ac:chgData name="Niemoczynski, Lukasz M" userId="056cb1df-f5f9-469c-9150-bf99abc87868" providerId="ADAL" clId="{5C3C0337-ED61-4E5A-8BAF-B050A6FDE344}" dt="2025-02-03T19:50:10.528" v="2" actId="478"/>
          <ac:spMkLst>
            <pc:docMk/>
            <pc:sldMk cId="3662411007" sldId="256"/>
            <ac:spMk id="5" creationId="{91C42E4A-EFC2-AB34-114F-76E5D84D7B32}"/>
          </ac:spMkLst>
        </pc:spChg>
      </pc:sldChg>
      <pc:sldChg chg="modSp mod">
        <pc:chgData name="Niemoczynski, Lukasz M" userId="056cb1df-f5f9-469c-9150-bf99abc87868" providerId="ADAL" clId="{5C3C0337-ED61-4E5A-8BAF-B050A6FDE344}" dt="2025-01-13T19:38:39.139" v="0" actId="20577"/>
        <pc:sldMkLst>
          <pc:docMk/>
          <pc:sldMk cId="1178091801" sldId="258"/>
        </pc:sldMkLst>
        <pc:spChg chg="mod">
          <ac:chgData name="Niemoczynski, Lukasz M" userId="056cb1df-f5f9-469c-9150-bf99abc87868" providerId="ADAL" clId="{5C3C0337-ED61-4E5A-8BAF-B050A6FDE344}" dt="2025-01-13T19:38:39.139" v="0" actId="20577"/>
          <ac:spMkLst>
            <pc:docMk/>
            <pc:sldMk cId="1178091801" sldId="258"/>
            <ac:spMk id="3" creationId="{9BDC7D6A-AC91-2153-0443-D36C90F95600}"/>
          </ac:spMkLst>
        </pc:spChg>
      </pc:sldChg>
    </pc:docChg>
  </pc:docChgLst>
  <pc:docChgLst>
    <pc:chgData name="Niemoczynski, Lukasz M" userId="056cb1df-f5f9-469c-9150-bf99abc87868" providerId="ADAL" clId="{8908B82F-A909-4DA4-8F7A-FD61A84E4BFD}"/>
    <pc:docChg chg="custSel modSld">
      <pc:chgData name="Niemoczynski, Lukasz M" userId="056cb1df-f5f9-469c-9150-bf99abc87868" providerId="ADAL" clId="{8908B82F-A909-4DA4-8F7A-FD61A84E4BFD}" dt="2025-03-12T17:01:33.198" v="2" actId="478"/>
      <pc:docMkLst>
        <pc:docMk/>
      </pc:docMkLst>
      <pc:sldChg chg="modSp mod">
        <pc:chgData name="Niemoczynski, Lukasz M" userId="056cb1df-f5f9-469c-9150-bf99abc87868" providerId="ADAL" clId="{8908B82F-A909-4DA4-8F7A-FD61A84E4BFD}" dt="2025-03-12T16:59:42.640" v="0" actId="113"/>
        <pc:sldMkLst>
          <pc:docMk/>
          <pc:sldMk cId="904819711" sldId="257"/>
        </pc:sldMkLst>
        <pc:spChg chg="mod">
          <ac:chgData name="Niemoczynski, Lukasz M" userId="056cb1df-f5f9-469c-9150-bf99abc87868" providerId="ADAL" clId="{8908B82F-A909-4DA4-8F7A-FD61A84E4BFD}" dt="2025-03-12T16:59:42.640" v="0" actId="113"/>
          <ac:spMkLst>
            <pc:docMk/>
            <pc:sldMk cId="904819711" sldId="257"/>
            <ac:spMk id="2" creationId="{3CD11A2D-FC52-99A8-8560-14E1493A93B3}"/>
          </ac:spMkLst>
        </pc:spChg>
      </pc:sldChg>
      <pc:sldChg chg="modSp mod">
        <pc:chgData name="Niemoczynski, Lukasz M" userId="056cb1df-f5f9-469c-9150-bf99abc87868" providerId="ADAL" clId="{8908B82F-A909-4DA4-8F7A-FD61A84E4BFD}" dt="2025-03-12T16:59:54.566" v="1" actId="20577"/>
        <pc:sldMkLst>
          <pc:docMk/>
          <pc:sldMk cId="1178091801" sldId="258"/>
        </pc:sldMkLst>
        <pc:spChg chg="mod">
          <ac:chgData name="Niemoczynski, Lukasz M" userId="056cb1df-f5f9-469c-9150-bf99abc87868" providerId="ADAL" clId="{8908B82F-A909-4DA4-8F7A-FD61A84E4BFD}" dt="2025-03-12T16:59:54.566" v="1" actId="20577"/>
          <ac:spMkLst>
            <pc:docMk/>
            <pc:sldMk cId="1178091801" sldId="258"/>
            <ac:spMk id="3" creationId="{9BDC7D6A-AC91-2153-0443-D36C90F95600}"/>
          </ac:spMkLst>
        </pc:spChg>
      </pc:sldChg>
      <pc:sldChg chg="delSp mod">
        <pc:chgData name="Niemoczynski, Lukasz M" userId="056cb1df-f5f9-469c-9150-bf99abc87868" providerId="ADAL" clId="{8908B82F-A909-4DA4-8F7A-FD61A84E4BFD}" dt="2025-03-12T17:01:33.198" v="2" actId="478"/>
        <pc:sldMkLst>
          <pc:docMk/>
          <pc:sldMk cId="2426186058" sldId="264"/>
        </pc:sldMkLst>
        <pc:spChg chg="del">
          <ac:chgData name="Niemoczynski, Lukasz M" userId="056cb1df-f5f9-469c-9150-bf99abc87868" providerId="ADAL" clId="{8908B82F-A909-4DA4-8F7A-FD61A84E4BFD}" dt="2025-03-12T17:01:33.198" v="2" actId="478"/>
          <ac:spMkLst>
            <pc:docMk/>
            <pc:sldMk cId="2426186058" sldId="264"/>
            <ac:spMk id="5" creationId="{02B05D31-F616-A968-61AB-AB9B980C87AD}"/>
          </ac:spMkLst>
        </pc:spChg>
      </pc:sldChg>
    </pc:docChg>
  </pc:docChgLst>
  <pc:docChgLst>
    <pc:chgData name="Niemoczynski, Lukasz M" userId="056cb1df-f5f9-469c-9150-bf99abc87868" providerId="ADAL" clId="{B1B1F7CB-BD9A-4116-B320-1F599936276A}"/>
    <pc:docChg chg="custSel delSld modSld sldOrd">
      <pc:chgData name="Niemoczynski, Lukasz M" userId="056cb1df-f5f9-469c-9150-bf99abc87868" providerId="ADAL" clId="{B1B1F7CB-BD9A-4116-B320-1F599936276A}" dt="2025-03-14T12:57:50.469" v="532" actId="2696"/>
      <pc:docMkLst>
        <pc:docMk/>
      </pc:docMkLst>
      <pc:sldChg chg="addSp delSp modSp mod modAnim">
        <pc:chgData name="Niemoczynski, Lukasz M" userId="056cb1df-f5f9-469c-9150-bf99abc87868" providerId="ADAL" clId="{B1B1F7CB-BD9A-4116-B320-1F599936276A}" dt="2025-03-12T19:09:19.528" v="294" actId="27636"/>
        <pc:sldMkLst>
          <pc:docMk/>
          <pc:sldMk cId="3662411007" sldId="256"/>
        </pc:sldMkLst>
        <pc:spChg chg="mod">
          <ac:chgData name="Niemoczynski, Lukasz M" userId="056cb1df-f5f9-469c-9150-bf99abc87868" providerId="ADAL" clId="{B1B1F7CB-BD9A-4116-B320-1F599936276A}" dt="2025-03-12T19:09:19.528" v="294" actId="27636"/>
          <ac:spMkLst>
            <pc:docMk/>
            <pc:sldMk cId="3662411007" sldId="256"/>
            <ac:spMk id="2" creationId="{90DF0192-C4A1-A488-0A3B-E6842AAA4592}"/>
          </ac:spMkLst>
        </pc:spChg>
        <pc:spChg chg="mod">
          <ac:chgData name="Niemoczynski, Lukasz M" userId="056cb1df-f5f9-469c-9150-bf99abc87868" providerId="ADAL" clId="{B1B1F7CB-BD9A-4116-B320-1F599936276A}" dt="2025-03-12T18:23:39.876" v="119" actId="20577"/>
          <ac:spMkLst>
            <pc:docMk/>
            <pc:sldMk cId="3662411007" sldId="256"/>
            <ac:spMk id="3" creationId="{C6AA34F5-9266-EEC6-36F3-CD5219A00EF5}"/>
          </ac:spMkLst>
        </pc:spChg>
        <pc:spChg chg="add">
          <ac:chgData name="Niemoczynski, Lukasz M" userId="056cb1df-f5f9-469c-9150-bf99abc87868" providerId="ADAL" clId="{B1B1F7CB-BD9A-4116-B320-1F599936276A}" dt="2025-03-12T18:22:28.693" v="0"/>
          <ac:spMkLst>
            <pc:docMk/>
            <pc:sldMk cId="3662411007" sldId="256"/>
            <ac:spMk id="4" creationId="{5637EE61-FE80-4930-A81D-952E1A0F50C7}"/>
          </ac:spMkLst>
        </pc:spChg>
        <pc:spChg chg="add del mod">
          <ac:chgData name="Niemoczynski, Lukasz M" userId="056cb1df-f5f9-469c-9150-bf99abc87868" providerId="ADAL" clId="{B1B1F7CB-BD9A-4116-B320-1F599936276A}" dt="2025-03-12T18:39:47.244" v="173" actId="478"/>
          <ac:spMkLst>
            <pc:docMk/>
            <pc:sldMk cId="3662411007" sldId="256"/>
            <ac:spMk id="5" creationId="{A2AC12DF-2EE6-693F-EAA1-793645B8D105}"/>
          </ac:spMkLst>
        </pc:spChg>
        <pc:spChg chg="add mod">
          <ac:chgData name="Niemoczynski, Lukasz M" userId="056cb1df-f5f9-469c-9150-bf99abc87868" providerId="ADAL" clId="{B1B1F7CB-BD9A-4116-B320-1F599936276A}" dt="2025-03-12T18:22:46.406" v="5"/>
          <ac:spMkLst>
            <pc:docMk/>
            <pc:sldMk cId="3662411007" sldId="256"/>
            <ac:spMk id="6" creationId="{F2555E1A-C085-907F-B85A-836BE45C0CA5}"/>
          </ac:spMkLst>
        </pc:spChg>
      </pc:sldChg>
      <pc:sldChg chg="del mod modShow">
        <pc:chgData name="Niemoczynski, Lukasz M" userId="056cb1df-f5f9-469c-9150-bf99abc87868" providerId="ADAL" clId="{B1B1F7CB-BD9A-4116-B320-1F599936276A}" dt="2025-03-14T12:57:50.469" v="532" actId="2696"/>
        <pc:sldMkLst>
          <pc:docMk/>
          <pc:sldMk cId="904819711" sldId="257"/>
        </pc:sldMkLst>
      </pc:sldChg>
      <pc:sldChg chg="modSp mod">
        <pc:chgData name="Niemoczynski, Lukasz M" userId="056cb1df-f5f9-469c-9150-bf99abc87868" providerId="ADAL" clId="{B1B1F7CB-BD9A-4116-B320-1F599936276A}" dt="2025-03-12T19:33:20.376" v="530" actId="6549"/>
        <pc:sldMkLst>
          <pc:docMk/>
          <pc:sldMk cId="1178091801" sldId="258"/>
        </pc:sldMkLst>
        <pc:spChg chg="mod">
          <ac:chgData name="Niemoczynski, Lukasz M" userId="056cb1df-f5f9-469c-9150-bf99abc87868" providerId="ADAL" clId="{B1B1F7CB-BD9A-4116-B320-1F599936276A}" dt="2025-03-12T19:33:20.376" v="530" actId="6549"/>
          <ac:spMkLst>
            <pc:docMk/>
            <pc:sldMk cId="1178091801" sldId="258"/>
            <ac:spMk id="3" creationId="{9BDC7D6A-AC91-2153-0443-D36C90F95600}"/>
          </ac:spMkLst>
        </pc:spChg>
      </pc:sldChg>
      <pc:sldChg chg="modSp mod">
        <pc:chgData name="Niemoczynski, Lukasz M" userId="056cb1df-f5f9-469c-9150-bf99abc87868" providerId="ADAL" clId="{B1B1F7CB-BD9A-4116-B320-1F599936276A}" dt="2025-03-12T18:30:40.097" v="127" actId="20577"/>
        <pc:sldMkLst>
          <pc:docMk/>
          <pc:sldMk cId="1685306999" sldId="259"/>
        </pc:sldMkLst>
        <pc:spChg chg="mod">
          <ac:chgData name="Niemoczynski, Lukasz M" userId="056cb1df-f5f9-469c-9150-bf99abc87868" providerId="ADAL" clId="{B1B1F7CB-BD9A-4116-B320-1F599936276A}" dt="2025-03-12T18:30:40.097" v="127" actId="20577"/>
          <ac:spMkLst>
            <pc:docMk/>
            <pc:sldMk cId="1685306999" sldId="259"/>
            <ac:spMk id="3" creationId="{FDBD2D51-81FB-A019-9D80-92DC742CC860}"/>
          </ac:spMkLst>
        </pc:spChg>
      </pc:sldChg>
      <pc:sldChg chg="modSp mod ord">
        <pc:chgData name="Niemoczynski, Lukasz M" userId="056cb1df-f5f9-469c-9150-bf99abc87868" providerId="ADAL" clId="{B1B1F7CB-BD9A-4116-B320-1F599936276A}" dt="2025-03-12T19:28:07.437" v="448"/>
        <pc:sldMkLst>
          <pc:docMk/>
          <pc:sldMk cId="1257207269" sldId="263"/>
        </pc:sldMkLst>
        <pc:spChg chg="mod">
          <ac:chgData name="Niemoczynski, Lukasz M" userId="056cb1df-f5f9-469c-9150-bf99abc87868" providerId="ADAL" clId="{B1B1F7CB-BD9A-4116-B320-1F599936276A}" dt="2025-03-12T18:36:39.009" v="160" actId="20577"/>
          <ac:spMkLst>
            <pc:docMk/>
            <pc:sldMk cId="1257207269" sldId="263"/>
            <ac:spMk id="2" creationId="{779F5370-785C-D3A0-5281-790C677CA5D2}"/>
          </ac:spMkLst>
        </pc:spChg>
      </pc:sldChg>
      <pc:sldChg chg="addSp modSp mod ord">
        <pc:chgData name="Niemoczynski, Lukasz M" userId="056cb1df-f5f9-469c-9150-bf99abc87868" providerId="ADAL" clId="{B1B1F7CB-BD9A-4116-B320-1F599936276A}" dt="2025-03-12T19:31:40.834" v="503" actId="20577"/>
        <pc:sldMkLst>
          <pc:docMk/>
          <pc:sldMk cId="2426186058" sldId="264"/>
        </pc:sldMkLst>
        <pc:spChg chg="mod">
          <ac:chgData name="Niemoczynski, Lukasz M" userId="056cb1df-f5f9-469c-9150-bf99abc87868" providerId="ADAL" clId="{B1B1F7CB-BD9A-4116-B320-1F599936276A}" dt="2025-03-12T19:31:40.834" v="503" actId="20577"/>
          <ac:spMkLst>
            <pc:docMk/>
            <pc:sldMk cId="2426186058" sldId="264"/>
            <ac:spMk id="2" creationId="{43333924-469D-998D-8809-507BFA868E21}"/>
          </ac:spMkLst>
        </pc:spChg>
        <pc:picChg chg="mod">
          <ac:chgData name="Niemoczynski, Lukasz M" userId="056cb1df-f5f9-469c-9150-bf99abc87868" providerId="ADAL" clId="{B1B1F7CB-BD9A-4116-B320-1F599936276A}" dt="2025-03-12T18:47:21.037" v="189" actId="1076"/>
          <ac:picMkLst>
            <pc:docMk/>
            <pc:sldMk cId="2426186058" sldId="264"/>
            <ac:picMk id="4" creationId="{7A0DFD77-6C1B-D5C1-573E-F9E100387706}"/>
          </ac:picMkLst>
        </pc:picChg>
        <pc:picChg chg="add mod modCrop">
          <ac:chgData name="Niemoczynski, Lukasz M" userId="056cb1df-f5f9-469c-9150-bf99abc87868" providerId="ADAL" clId="{B1B1F7CB-BD9A-4116-B320-1F599936276A}" dt="2025-03-12T18:47:19.645" v="188" actId="1076"/>
          <ac:picMkLst>
            <pc:docMk/>
            <pc:sldMk cId="2426186058" sldId="264"/>
            <ac:picMk id="5" creationId="{8355BC55-265F-FD4A-0DBD-0380ED727FAC}"/>
          </ac:picMkLst>
        </pc:picChg>
      </pc:sldChg>
      <pc:sldChg chg="ord">
        <pc:chgData name="Niemoczynski, Lukasz M" userId="056cb1df-f5f9-469c-9150-bf99abc87868" providerId="ADAL" clId="{B1B1F7CB-BD9A-4116-B320-1F599936276A}" dt="2025-03-12T18:35:07.729" v="137"/>
        <pc:sldMkLst>
          <pc:docMk/>
          <pc:sldMk cId="3932011273" sldId="265"/>
        </pc:sldMkLst>
      </pc:sldChg>
      <pc:sldChg chg="del">
        <pc:chgData name="Niemoczynski, Lukasz M" userId="056cb1df-f5f9-469c-9150-bf99abc87868" providerId="ADAL" clId="{B1B1F7CB-BD9A-4116-B320-1F599936276A}" dt="2025-03-12T18:36:16.023" v="140" actId="2696"/>
        <pc:sldMkLst>
          <pc:docMk/>
          <pc:sldMk cId="3343699366" sldId="266"/>
        </pc:sldMkLst>
      </pc:sldChg>
      <pc:sldChg chg="del">
        <pc:chgData name="Niemoczynski, Lukasz M" userId="056cb1df-f5f9-469c-9150-bf99abc87868" providerId="ADAL" clId="{B1B1F7CB-BD9A-4116-B320-1F599936276A}" dt="2025-03-12T18:37:42.766" v="169" actId="2696"/>
        <pc:sldMkLst>
          <pc:docMk/>
          <pc:sldMk cId="631764492" sldId="267"/>
        </pc:sldMkLst>
      </pc:sldChg>
      <pc:sldChg chg="modSp mod ord">
        <pc:chgData name="Niemoczynski, Lukasz M" userId="056cb1df-f5f9-469c-9150-bf99abc87868" providerId="ADAL" clId="{B1B1F7CB-BD9A-4116-B320-1F599936276A}" dt="2025-03-12T19:32:23.243" v="529" actId="20577"/>
        <pc:sldMkLst>
          <pc:docMk/>
          <pc:sldMk cId="1196992692" sldId="268"/>
        </pc:sldMkLst>
        <pc:spChg chg="mod">
          <ac:chgData name="Niemoczynski, Lukasz M" userId="056cb1df-f5f9-469c-9150-bf99abc87868" providerId="ADAL" clId="{B1B1F7CB-BD9A-4116-B320-1F599936276A}" dt="2025-03-12T19:32:23.243" v="529" actId="20577"/>
          <ac:spMkLst>
            <pc:docMk/>
            <pc:sldMk cId="1196992692" sldId="268"/>
            <ac:spMk id="2" creationId="{779F5370-785C-D3A0-5281-790C677CA5D2}"/>
          </ac:spMkLst>
        </pc:spChg>
        <pc:spChg chg="mod">
          <ac:chgData name="Niemoczynski, Lukasz M" userId="056cb1df-f5f9-469c-9150-bf99abc87868" providerId="ADAL" clId="{B1B1F7CB-BD9A-4116-B320-1F599936276A}" dt="2025-03-12T19:20:24.200" v="369" actId="14100"/>
          <ac:spMkLst>
            <pc:docMk/>
            <pc:sldMk cId="1196992692" sldId="268"/>
            <ac:spMk id="17" creationId="{AC938561-EFD4-FA12-D171-DACD57C047BF}"/>
          </ac:spMkLst>
        </pc:spChg>
        <pc:spChg chg="mod">
          <ac:chgData name="Niemoczynski, Lukasz M" userId="056cb1df-f5f9-469c-9150-bf99abc87868" providerId="ADAL" clId="{B1B1F7CB-BD9A-4116-B320-1F599936276A}" dt="2025-03-12T19:20:29.603" v="372" actId="14100"/>
          <ac:spMkLst>
            <pc:docMk/>
            <pc:sldMk cId="1196992692" sldId="268"/>
            <ac:spMk id="18" creationId="{560F2B2A-92A3-ACB0-2A91-FD29112E567F}"/>
          </ac:spMkLst>
        </pc:spChg>
        <pc:spChg chg="mod">
          <ac:chgData name="Niemoczynski, Lukasz M" userId="056cb1df-f5f9-469c-9150-bf99abc87868" providerId="ADAL" clId="{B1B1F7CB-BD9A-4116-B320-1F599936276A}" dt="2025-03-12T19:20:36.888" v="375" actId="14100"/>
          <ac:spMkLst>
            <pc:docMk/>
            <pc:sldMk cId="1196992692" sldId="268"/>
            <ac:spMk id="19" creationId="{0139502C-8C6C-1E8B-62C9-1D73489AD2B6}"/>
          </ac:spMkLst>
        </pc:spChg>
      </pc:sldChg>
      <pc:sldChg chg="del">
        <pc:chgData name="Niemoczynski, Lukasz M" userId="056cb1df-f5f9-469c-9150-bf99abc87868" providerId="ADAL" clId="{B1B1F7CB-BD9A-4116-B320-1F599936276A}" dt="2025-03-12T19:28:01.119" v="446" actId="2696"/>
        <pc:sldMkLst>
          <pc:docMk/>
          <pc:sldMk cId="1253096444" sldId="269"/>
        </pc:sldMkLst>
      </pc:sldChg>
      <pc:sldChg chg="modSp mod ord">
        <pc:chgData name="Niemoczynski, Lukasz M" userId="056cb1df-f5f9-469c-9150-bf99abc87868" providerId="ADAL" clId="{B1B1F7CB-BD9A-4116-B320-1F599936276A}" dt="2025-03-12T19:28:39.822" v="452" actId="6549"/>
        <pc:sldMkLst>
          <pc:docMk/>
          <pc:sldMk cId="15851917" sldId="270"/>
        </pc:sldMkLst>
        <pc:spChg chg="mod">
          <ac:chgData name="Niemoczynski, Lukasz M" userId="056cb1df-f5f9-469c-9150-bf99abc87868" providerId="ADAL" clId="{B1B1F7CB-BD9A-4116-B320-1F599936276A}" dt="2025-03-12T19:28:39.822" v="452" actId="6549"/>
          <ac:spMkLst>
            <pc:docMk/>
            <pc:sldMk cId="15851917" sldId="270"/>
            <ac:spMk id="3" creationId="{D0747BD1-AF7A-0BA8-1248-36958EF7A6D1}"/>
          </ac:spMkLst>
        </pc:spChg>
      </pc:sldChg>
      <pc:sldChg chg="del">
        <pc:chgData name="Niemoczynski, Lukasz M" userId="056cb1df-f5f9-469c-9150-bf99abc87868" providerId="ADAL" clId="{B1B1F7CB-BD9A-4116-B320-1F599936276A}" dt="2025-03-12T18:37:40.130" v="168" actId="2696"/>
        <pc:sldMkLst>
          <pc:docMk/>
          <pc:sldMk cId="3583784671" sldId="271"/>
        </pc:sldMkLst>
      </pc:sldChg>
      <pc:sldChg chg="del">
        <pc:chgData name="Niemoczynski, Lukasz M" userId="056cb1df-f5f9-469c-9150-bf99abc87868" providerId="ADAL" clId="{B1B1F7CB-BD9A-4116-B320-1F599936276A}" dt="2025-03-12T18:37:06.962" v="162" actId="2696"/>
        <pc:sldMkLst>
          <pc:docMk/>
          <pc:sldMk cId="1615461109" sldId="272"/>
        </pc:sldMkLst>
      </pc:sldChg>
      <pc:sldChg chg="del">
        <pc:chgData name="Niemoczynski, Lukasz M" userId="056cb1df-f5f9-469c-9150-bf99abc87868" providerId="ADAL" clId="{B1B1F7CB-BD9A-4116-B320-1F599936276A}" dt="2025-03-12T18:37:37.897" v="167" actId="2696"/>
        <pc:sldMkLst>
          <pc:docMk/>
          <pc:sldMk cId="832659800" sldId="273"/>
        </pc:sldMkLst>
      </pc:sldChg>
      <pc:sldChg chg="addSp delSp modSp mod ord">
        <pc:chgData name="Niemoczynski, Lukasz M" userId="056cb1df-f5f9-469c-9150-bf99abc87868" providerId="ADAL" clId="{B1B1F7CB-BD9A-4116-B320-1F599936276A}" dt="2025-03-12T19:34:18.340" v="531" actId="478"/>
        <pc:sldMkLst>
          <pc:docMk/>
          <pc:sldMk cId="945606813" sldId="274"/>
        </pc:sldMkLst>
        <pc:spChg chg="mod">
          <ac:chgData name="Niemoczynski, Lukasz M" userId="056cb1df-f5f9-469c-9150-bf99abc87868" providerId="ADAL" clId="{B1B1F7CB-BD9A-4116-B320-1F599936276A}" dt="2025-03-12T19:32:00.522" v="514" actId="255"/>
          <ac:spMkLst>
            <pc:docMk/>
            <pc:sldMk cId="945606813" sldId="274"/>
            <ac:spMk id="2" creationId="{43333924-469D-998D-8809-507BFA868E21}"/>
          </ac:spMkLst>
        </pc:spChg>
        <pc:spChg chg="del">
          <ac:chgData name="Niemoczynski, Lukasz M" userId="056cb1df-f5f9-469c-9150-bf99abc87868" providerId="ADAL" clId="{B1B1F7CB-BD9A-4116-B320-1F599936276A}" dt="2025-03-12T18:58:43.323" v="278" actId="478"/>
          <ac:spMkLst>
            <pc:docMk/>
            <pc:sldMk cId="945606813" sldId="274"/>
            <ac:spMk id="3" creationId="{D0747BD1-AF7A-0BA8-1248-36958EF7A6D1}"/>
          </ac:spMkLst>
        </pc:spChg>
        <pc:spChg chg="add mod">
          <ac:chgData name="Niemoczynski, Lukasz M" userId="056cb1df-f5f9-469c-9150-bf99abc87868" providerId="ADAL" clId="{B1B1F7CB-BD9A-4116-B320-1F599936276A}" dt="2025-03-12T19:25:26.750" v="421" actId="14100"/>
          <ac:spMkLst>
            <pc:docMk/>
            <pc:sldMk cId="945606813" sldId="274"/>
            <ac:spMk id="9" creationId="{9B7B8D38-7322-D462-9113-D3B93521E1C2}"/>
          </ac:spMkLst>
        </pc:spChg>
        <pc:spChg chg="add mod">
          <ac:chgData name="Niemoczynski, Lukasz M" userId="056cb1df-f5f9-469c-9150-bf99abc87868" providerId="ADAL" clId="{B1B1F7CB-BD9A-4116-B320-1F599936276A}" dt="2025-03-12T19:25:57.423" v="445" actId="20577"/>
          <ac:spMkLst>
            <pc:docMk/>
            <pc:sldMk cId="945606813" sldId="274"/>
            <ac:spMk id="10" creationId="{A7496052-04CC-851F-B0D5-82E568E63E80}"/>
          </ac:spMkLst>
        </pc:spChg>
        <pc:spChg chg="add del mod">
          <ac:chgData name="Niemoczynski, Lukasz M" userId="056cb1df-f5f9-469c-9150-bf99abc87868" providerId="ADAL" clId="{B1B1F7CB-BD9A-4116-B320-1F599936276A}" dt="2025-03-12T19:34:18.340" v="531" actId="478"/>
          <ac:spMkLst>
            <pc:docMk/>
            <pc:sldMk cId="945606813" sldId="274"/>
            <ac:spMk id="11" creationId="{BB7DE613-45A0-B59E-2693-3BCAC25DCB5C}"/>
          </ac:spMkLst>
        </pc:spChg>
        <pc:picChg chg="add mod modCrop">
          <ac:chgData name="Niemoczynski, Lukasz M" userId="056cb1df-f5f9-469c-9150-bf99abc87868" providerId="ADAL" clId="{B1B1F7CB-BD9A-4116-B320-1F599936276A}" dt="2025-03-12T19:16:10.021" v="323" actId="1076"/>
          <ac:picMkLst>
            <pc:docMk/>
            <pc:sldMk cId="945606813" sldId="274"/>
            <ac:picMk id="4" creationId="{DD645641-53E1-4D20-A7B3-B6F342BA7DC8}"/>
          </ac:picMkLst>
        </pc:picChg>
        <pc:picChg chg="del mod">
          <ac:chgData name="Niemoczynski, Lukasz M" userId="056cb1df-f5f9-469c-9150-bf99abc87868" providerId="ADAL" clId="{B1B1F7CB-BD9A-4116-B320-1F599936276A}" dt="2025-03-12T18:58:40.261" v="277" actId="478"/>
          <ac:picMkLst>
            <pc:docMk/>
            <pc:sldMk cId="945606813" sldId="274"/>
            <ac:picMk id="5" creationId="{E81D48C0-406E-2933-AB6D-BAC6DD76A826}"/>
          </ac:picMkLst>
        </pc:picChg>
        <pc:picChg chg="add mod modCrop">
          <ac:chgData name="Niemoczynski, Lukasz M" userId="056cb1df-f5f9-469c-9150-bf99abc87868" providerId="ADAL" clId="{B1B1F7CB-BD9A-4116-B320-1F599936276A}" dt="2025-03-12T19:16:01.142" v="322" actId="1076"/>
          <ac:picMkLst>
            <pc:docMk/>
            <pc:sldMk cId="945606813" sldId="274"/>
            <ac:picMk id="6" creationId="{128F7694-7153-9EA1-327F-D0220EE59354}"/>
          </ac:picMkLst>
        </pc:picChg>
        <pc:picChg chg="add mod modCrop">
          <ac:chgData name="Niemoczynski, Lukasz M" userId="056cb1df-f5f9-469c-9150-bf99abc87868" providerId="ADAL" clId="{B1B1F7CB-BD9A-4116-B320-1F599936276A}" dt="2025-03-12T19:15:58.707" v="321" actId="1076"/>
          <ac:picMkLst>
            <pc:docMk/>
            <pc:sldMk cId="945606813" sldId="274"/>
            <ac:picMk id="8" creationId="{8537CA24-3DF9-BEC8-35FF-741FEEF592AF}"/>
          </ac:picMkLst>
        </pc:picChg>
      </pc:sldChg>
      <pc:sldChg chg="addSp delSp modSp del mod ord">
        <pc:chgData name="Niemoczynski, Lukasz M" userId="056cb1df-f5f9-469c-9150-bf99abc87868" providerId="ADAL" clId="{B1B1F7CB-BD9A-4116-B320-1F599936276A}" dt="2025-03-12T19:17:30.914" v="360" actId="2696"/>
        <pc:sldMkLst>
          <pc:docMk/>
          <pc:sldMk cId="361415225" sldId="275"/>
        </pc:sldMkLst>
        <pc:spChg chg="del">
          <ac:chgData name="Niemoczynski, Lukasz M" userId="056cb1df-f5f9-469c-9150-bf99abc87868" providerId="ADAL" clId="{B1B1F7CB-BD9A-4116-B320-1F599936276A}" dt="2025-03-12T19:00:31.943" v="284" actId="478"/>
          <ac:spMkLst>
            <pc:docMk/>
            <pc:sldMk cId="361415225" sldId="275"/>
            <ac:spMk id="3" creationId="{D0747BD1-AF7A-0BA8-1248-36958EF7A6D1}"/>
          </ac:spMkLst>
        </pc:spChg>
        <pc:picChg chg="add del mod">
          <ac:chgData name="Niemoczynski, Lukasz M" userId="056cb1df-f5f9-469c-9150-bf99abc87868" providerId="ADAL" clId="{B1B1F7CB-BD9A-4116-B320-1F599936276A}" dt="2025-03-12T18:58:13.429" v="273" actId="21"/>
          <ac:picMkLst>
            <pc:docMk/>
            <pc:sldMk cId="361415225" sldId="275"/>
            <ac:picMk id="4" creationId="{DD645641-53E1-4D20-A7B3-B6F342BA7DC8}"/>
          </ac:picMkLst>
        </pc:picChg>
        <pc:picChg chg="mod modCrop">
          <ac:chgData name="Niemoczynski, Lukasz M" userId="056cb1df-f5f9-469c-9150-bf99abc87868" providerId="ADAL" clId="{B1B1F7CB-BD9A-4116-B320-1F599936276A}" dt="2025-03-12T19:01:45.545" v="292" actId="732"/>
          <ac:picMkLst>
            <pc:docMk/>
            <pc:sldMk cId="361415225" sldId="275"/>
            <ac:picMk id="6" creationId="{3EEDA593-A1CE-0B15-31D9-95D83E8028CC}"/>
          </ac:picMkLst>
        </pc:picChg>
      </pc:sldChg>
      <pc:sldChg chg="del">
        <pc:chgData name="Niemoczynski, Lukasz M" userId="056cb1df-f5f9-469c-9150-bf99abc87868" providerId="ADAL" clId="{B1B1F7CB-BD9A-4116-B320-1F599936276A}" dt="2025-03-12T18:36:44.958" v="161" actId="2696"/>
        <pc:sldMkLst>
          <pc:docMk/>
          <pc:sldMk cId="2144033094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DCC3F-6957-4087-A2C5-1BD1AFC6713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A46CB-3BE5-4CD0-94D9-A96D02D30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A46CB-3BE5-4CD0-94D9-A96D02D30B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A46CB-3BE5-4CD0-94D9-A96D02D30B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8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B7E7-A5D6-6EC7-736B-89E4637C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397AC-7716-52BD-CC31-F9F314593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A9FC6-71BF-BC80-23F7-71324575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9A8EB-CF4D-FC2A-4FBC-E376F12F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BF612-E8D0-0F04-0241-B3721242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0FE7-44B3-5BC1-7B43-0AC5C72A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DC18E-6E49-E1B2-71AF-CBC08B725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4160E-1D0C-D7F7-0D05-8B1BE005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03E00-464E-D0CC-0BC2-75F1D792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3CFC5-D341-2AB2-922B-ACA19E21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5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0DD2F7-CDB1-A60C-5B53-A5CBF912A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2E334-B57D-19CE-7ECB-5CD3B950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88E7F-48D3-6477-6395-A4FB49CC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29348-7796-A0FA-B1D7-553995CF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53144-590F-9D17-790B-FBFC8ED3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0254-2FCE-96FA-5AC9-C0490F2D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0D9F3-7E01-21C8-B322-4FC04C941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261AE-FE01-5C3F-E451-C50AB247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8903A-D15E-9D6C-ABA8-C48F5511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79169-437E-8239-6A95-D040A989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F696-99DF-8004-54A1-2D5DFE41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2BE72-46ED-7D69-C531-DFCBEAD74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8176E-E845-6545-6019-13B2F2B5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925A2-3FA9-7463-C150-D5AAE49F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8103-9E6A-1B62-FCB9-1A76E70B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36F3-4A2D-C2A1-2B3F-8D152005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AA95C-297A-217C-B73A-BAE3A7FAE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B09A9-B09F-DE70-9BC8-6E2017036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7965F-BF12-77E1-64D6-728C1C9E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FD71D-554E-027D-BDE1-0A6C3FB9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B7483-865B-CA50-B6BF-157963DC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7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037D-294B-F298-9CD0-BA66B3E5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246C2-BB03-8CFE-B00F-A4393486C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15818-EB96-8B2F-FE48-FD4A15129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F949E-2E6D-547D-5E30-301BAF75D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821BC1-2F55-82BE-FD49-89FE8B1F3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CC09E-6542-F099-57CB-32D13E43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25B6C-856B-E095-4EEF-866CFB81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A6BC6-6615-134A-CFC6-F23FA209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5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52206-634C-B46A-9274-38B1300A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DC189-1261-AB44-B8C4-CF31C69F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B6E61-E39A-3615-409E-E1F8B7AC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CD908-9949-00BD-C392-3E5E6EA8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094DE-0A08-0B9C-297A-0C3628BC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271E5-4A76-0C00-64BD-3720D7B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3DC70-F65D-48FE-B915-90C6ACFA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3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E11F-4188-5A21-08B9-DCCA4ED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ABABE-6EFE-D9B0-DCF9-B12ED5982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2629-568F-26E5-1F41-A5653EE06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03042-F444-9276-46FC-B4F1882F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A676C-6CED-A277-BDF4-C34B04C5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2F8AE-8031-D6F4-BBB8-F9CF29D5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5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C56F-AA6B-8CA2-7A50-49D1C962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083E5-3836-CC8F-7B2F-35CC7394E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AA8C1-6267-1A8C-5666-1181FEB75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037B1-F48E-5D4A-220C-046C7CD4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3D613-6B44-29FF-FB92-8EA1DB95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CB17A-3C2C-F46D-3FC4-4B699982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6FDE3D-532C-E217-E66D-35D3C175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5A081-9B0D-453D-DB0C-594753A1F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60A0F-0DAA-4204-4780-0443B1E4C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7FF8-15C1-4F90-9D19-A04BD76382A2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B807-4277-F271-CBDF-E2CF2A079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2794F-1954-6BDF-3370-0EBA10422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5BF23-965E-4609-9759-1E898BB4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apps.usgs.gov/infrm/fdst/" TargetMode="External"/><Relationship Id="rId4" Type="http://schemas.openxmlformats.org/officeDocument/2006/relationships/hyperlink" Target="https://geonarrative.usgs.gov/njcoastalfloodmappin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eonarrative.usgs.gov/njcoastalfloodmapp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narrative.usgs.gov/njcoastalfloodmapp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406A9-0B06-8213-AB06-B943EC00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6" t="38845" r="1199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F0192-C4A1-A488-0A3B-E6842AAA4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003" y="601808"/>
            <a:ext cx="6412970" cy="4569200"/>
          </a:xfrm>
        </p:spPr>
        <p:txBody>
          <a:bodyPr anchor="b"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Synthetic Storm-Driven Flood-Inundation Maps for Coastal Communities in 10 New Jersey Counties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U.S. Geological Survey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 cooperation with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NJ Dept. of Environmental Protection and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Office of Emergency Management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A34F5-9266-EEC6-36F3-CD5219A00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806" y="5171011"/>
            <a:ext cx="3398993" cy="1208141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Wednesday March 19, 2025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Project Team: Thomas </a:t>
            </a:r>
            <a:r>
              <a:rPr lang="en-US" sz="2000" dirty="0" err="1">
                <a:solidFill>
                  <a:schemeClr val="bg1"/>
                </a:solidFill>
              </a:rPr>
              <a:t>Suro</a:t>
            </a:r>
            <a:r>
              <a:rPr lang="en-US" sz="2000" dirty="0">
                <a:solidFill>
                  <a:schemeClr val="bg1"/>
                </a:solidFill>
              </a:rPr>
              <a:t>, Michal Niemoczynski, Lukasz Niemoczynski and Anna </a:t>
            </a:r>
            <a:r>
              <a:rPr lang="en-US" sz="2000" dirty="0" err="1">
                <a:solidFill>
                  <a:schemeClr val="bg1"/>
                </a:solidFill>
              </a:rPr>
              <a:t>Boetsma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11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3924-469D-998D-8809-507BFA86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365125"/>
            <a:ext cx="10828283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01407600 Sea Bright, NJ: Minor to Moderate Flooding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45641-53E1-4D20-A7B3-B6F342BA7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6" r="57935"/>
          <a:stretch/>
        </p:blipFill>
        <p:spPr>
          <a:xfrm>
            <a:off x="7669549" y="1978110"/>
            <a:ext cx="4326510" cy="4233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F7694-7153-9EA1-327F-D0220EE59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4" t="1109" r="57355" b="4588"/>
          <a:stretch/>
        </p:blipFill>
        <p:spPr>
          <a:xfrm>
            <a:off x="3070071" y="1978110"/>
            <a:ext cx="4430860" cy="4183117"/>
          </a:xfrm>
          <a:prstGeom prst="rect">
            <a:avLst/>
          </a:prstGeom>
        </p:spPr>
      </p:pic>
      <p:pic>
        <p:nvPicPr>
          <p:cNvPr id="8" name="Picture 7" descr="A picture containing grass, outdoor, sky, day&#10;&#10;AI-generated content may be incorrect.">
            <a:extLst>
              <a:ext uri="{FF2B5EF4-FFF2-40B4-BE49-F238E27FC236}">
                <a16:creationId xmlns:a16="http://schemas.microsoft.com/office/drawing/2014/main" id="{8537CA24-3DF9-BEC8-35FF-741FEEF592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18542" b="18571"/>
          <a:stretch/>
        </p:blipFill>
        <p:spPr>
          <a:xfrm>
            <a:off x="195941" y="1978110"/>
            <a:ext cx="2705512" cy="4208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B8D38-7322-D462-9113-D3B93521E1C2}"/>
              </a:ext>
            </a:extLst>
          </p:cNvPr>
          <p:cNvSpPr txBox="1"/>
          <p:nvPr/>
        </p:nvSpPr>
        <p:spPr>
          <a:xfrm>
            <a:off x="3174124" y="6292820"/>
            <a:ext cx="405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Landfall near Atlantic City, NJ (3.5 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96052-04CC-851F-B0D5-82E568E63E80}"/>
              </a:ext>
            </a:extLst>
          </p:cNvPr>
          <p:cNvSpPr txBox="1"/>
          <p:nvPr/>
        </p:nvSpPr>
        <p:spPr>
          <a:xfrm>
            <a:off x="7977353" y="6292820"/>
            <a:ext cx="381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Landfall in Long Island, NY  (3.0 ft)</a:t>
            </a:r>
          </a:p>
        </p:txBody>
      </p:sp>
    </p:spTree>
    <p:extLst>
      <p:ext uri="{BB962C8B-B14F-4D97-AF65-F5344CB8AC3E}">
        <p14:creationId xmlns:p14="http://schemas.microsoft.com/office/powerpoint/2010/main" val="945606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3924-469D-998D-8809-507BFA8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7BD1-AF7A-0BA8-1248-36958EF7A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906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Areas of Uncertainty</a:t>
            </a:r>
          </a:p>
          <a:p>
            <a:r>
              <a:rPr lang="en-US" dirty="0">
                <a:solidFill>
                  <a:schemeClr val="bg1"/>
                </a:solidFill>
              </a:rPr>
              <a:t>Nuisance Flooding</a:t>
            </a:r>
          </a:p>
          <a:p>
            <a:r>
              <a:rPr lang="en-US" dirty="0">
                <a:solidFill>
                  <a:schemeClr val="bg1"/>
                </a:solidFill>
              </a:rPr>
              <a:t>Total Water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167E06-EA4A-94EE-8204-B5023CFBD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5"/>
          <a:stretch/>
        </p:blipFill>
        <p:spPr>
          <a:xfrm>
            <a:off x="6096000" y="2424926"/>
            <a:ext cx="5870876" cy="2542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E06BA-CCAB-AB71-0E19-3E2712401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24" y="2411039"/>
            <a:ext cx="5870876" cy="2556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9F5370-785C-D3A0-5281-790C677C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18" y="365125"/>
            <a:ext cx="10523482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Online Product Links: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6F3D-22E9-F9D5-17ED-D0A4E366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1765738"/>
            <a:ext cx="5416378" cy="44991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Information and Instructions: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Jersey: Coastal Flood Inundation Mapping (usgs.gov)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6CDFE8-B5F8-417C-DA6D-A602C6AED2C9}"/>
              </a:ext>
            </a:extLst>
          </p:cNvPr>
          <p:cNvSpPr txBox="1">
            <a:spLocks/>
          </p:cNvSpPr>
          <p:nvPr/>
        </p:nvSpPr>
        <p:spPr>
          <a:xfrm>
            <a:off x="6096000" y="1690688"/>
            <a:ext cx="5416378" cy="4499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Flood Decision Support Toolbox: </a:t>
            </a: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InFRM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Flood Decision Support Toolbox (usgs.gov)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0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2F4E-764B-45B6-E8F3-818F0A9C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Linking Realtime USGS tide gage data and Coastal Flood Inundation Mapping interface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C7D6A-AC91-2153-0443-D36C90F9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1041"/>
            <a:ext cx="9528672" cy="40683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USGS NJWSC has a tide gage network of 25 tide gages from Cape May to Bergen Counties linked to new mapping</a:t>
            </a:r>
          </a:p>
          <a:p>
            <a:r>
              <a:rPr lang="en-US" dirty="0">
                <a:solidFill>
                  <a:schemeClr val="bg1"/>
                </a:solidFill>
              </a:rPr>
              <a:t>Users can see real-time tide data and investigate what areas may flood for planning and mitigation purposes. </a:t>
            </a:r>
          </a:p>
          <a:p>
            <a:r>
              <a:rPr lang="en-US" dirty="0">
                <a:solidFill>
                  <a:schemeClr val="bg1"/>
                </a:solidFill>
              </a:rPr>
              <a:t>Find your community, find your tide gage, and start to understand what areas may flood (which access roads may get cut off) </a:t>
            </a:r>
          </a:p>
        </p:txBody>
      </p:sp>
    </p:spTree>
    <p:extLst>
      <p:ext uri="{BB962C8B-B14F-4D97-AF65-F5344CB8AC3E}">
        <p14:creationId xmlns:p14="http://schemas.microsoft.com/office/powerpoint/2010/main" val="117809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F4B7-612A-62AB-A9AA-3A5B25C4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Modeling behind the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D2D51-81FB-A019-9D80-92DC742CC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906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Built from the original (2014) FEMA Coastal Study for New Jersey and New York.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Since the project began the original study is being re-studied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New “re-study” is on going and approaching completion, but existing mapping was done using output from the core hydrodynamic modeling used in the original study. </a:t>
            </a:r>
          </a:p>
        </p:txBody>
      </p:sp>
    </p:spTree>
    <p:extLst>
      <p:ext uri="{BB962C8B-B14F-4D97-AF65-F5344CB8AC3E}">
        <p14:creationId xmlns:p14="http://schemas.microsoft.com/office/powerpoint/2010/main" val="168530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3924-469D-998D-8809-507BFA8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Why? Wind driven surge vs. Bathtub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7BD1-AF7A-0BA8-1248-36958EF7A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906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Differences between wind driven surge compared to flat “bathtub” type mapping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7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F5370-785C-D3A0-5281-790C677C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Comparing Storms: 01411320 Ocean City, NJ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6F3D-22E9-F9D5-17ED-D0A4E366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1765738"/>
            <a:ext cx="5416378" cy="449913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70AF8-2FA9-2756-DF83-82A8B6AD6DD5}"/>
              </a:ext>
            </a:extLst>
          </p:cNvPr>
          <p:cNvSpPr txBox="1">
            <a:spLocks/>
          </p:cNvSpPr>
          <p:nvPr/>
        </p:nvSpPr>
        <p:spPr>
          <a:xfrm>
            <a:off x="838200" y="5321686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9BA65-F4ED-7F80-12FA-9F7C8012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93" y="1440518"/>
            <a:ext cx="3525086" cy="4277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97BB5-6EDB-352B-E3A7-9186DAAB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025" y="1383366"/>
            <a:ext cx="3750497" cy="4334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B859C-F116-86D2-EDFE-8BDDAB133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81"/>
          <a:stretch/>
        </p:blipFill>
        <p:spPr>
          <a:xfrm>
            <a:off x="7777168" y="1383366"/>
            <a:ext cx="3735210" cy="43383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938561-EFD4-FA12-D171-DACD57C047BF}"/>
              </a:ext>
            </a:extLst>
          </p:cNvPr>
          <p:cNvSpPr txBox="1"/>
          <p:nvPr/>
        </p:nvSpPr>
        <p:spPr>
          <a:xfrm>
            <a:off x="1206062" y="5895544"/>
            <a:ext cx="198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Bathtub (5.0 ft)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F2B2A-92A3-ACB0-2A91-FD29112E567F}"/>
              </a:ext>
            </a:extLst>
          </p:cNvPr>
          <p:cNvSpPr txBox="1"/>
          <p:nvPr/>
        </p:nvSpPr>
        <p:spPr>
          <a:xfrm>
            <a:off x="4589344" y="5864766"/>
            <a:ext cx="259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Direct Landfall  (5.0 ft)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9502C-8C6C-1E8B-62C9-1D73489AD2B6}"/>
              </a:ext>
            </a:extLst>
          </p:cNvPr>
          <p:cNvSpPr txBox="1"/>
          <p:nvPr/>
        </p:nvSpPr>
        <p:spPr>
          <a:xfrm>
            <a:off x="8075446" y="5900339"/>
            <a:ext cx="3278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Landfall further South (5.0 ft)</a:t>
            </a:r>
          </a:p>
        </p:txBody>
      </p:sp>
    </p:spTree>
    <p:extLst>
      <p:ext uri="{BB962C8B-B14F-4D97-AF65-F5344CB8AC3E}">
        <p14:creationId xmlns:p14="http://schemas.microsoft.com/office/powerpoint/2010/main" val="119699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CD71-66EC-ED0B-77DE-89216993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Using existing USGS tide gages as early warning tool.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BC943-8BE3-3D93-B387-534A0157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2388672"/>
            <a:ext cx="10873946" cy="38762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Finding your tide gage.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(each community should know where tide gages are located)</a:t>
            </a:r>
          </a:p>
          <a:p>
            <a:r>
              <a:rPr lang="en-US" dirty="0">
                <a:solidFill>
                  <a:schemeClr val="bg1"/>
                </a:solidFill>
              </a:rPr>
              <a:t>Learning your community tide range.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(understand high-tide, minor to major flooding and 1% AEP elevations)</a:t>
            </a:r>
          </a:p>
          <a:p>
            <a:r>
              <a:rPr lang="en-US" dirty="0">
                <a:solidFill>
                  <a:schemeClr val="bg1"/>
                </a:solidFill>
              </a:rPr>
              <a:t>Investigate tide peak data for your community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(what can we learn from historic data)</a:t>
            </a:r>
          </a:p>
          <a:p>
            <a:r>
              <a:rPr lang="en-US" dirty="0">
                <a:solidFill>
                  <a:schemeClr val="bg1"/>
                </a:solidFill>
              </a:rPr>
              <a:t>Finding important access routes, bridges, access ramps, your community assets (Grocery store, gas station, drug store).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7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4FC69-52FA-F263-FBBF-F6F5907B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34" y="609600"/>
            <a:ext cx="4884766" cy="135147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to access the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322BE-AF35-4846-61D5-39991D68E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03" r="155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D3ADE-2EF7-0C11-608F-EC153D57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16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E65207C3-B6CF-898A-7E5B-8CBB5E86A3E8}"/>
              </a:ext>
            </a:extLst>
          </p:cNvPr>
          <p:cNvSpPr/>
          <p:nvPr/>
        </p:nvSpPr>
        <p:spPr>
          <a:xfrm>
            <a:off x="3695702" y="2162143"/>
            <a:ext cx="2988659" cy="9841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USGS Tide Gage data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CBF05B2-3230-7C11-1EEC-983DF09A5258}"/>
              </a:ext>
            </a:extLst>
          </p:cNvPr>
          <p:cNvSpPr/>
          <p:nvPr/>
        </p:nvSpPr>
        <p:spPr>
          <a:xfrm>
            <a:off x="4856623" y="3399948"/>
            <a:ext cx="3413069" cy="105507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USGS Coastal Inundation Maps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0CC051-E66C-E98B-60C7-28A986FD6094}"/>
              </a:ext>
            </a:extLst>
          </p:cNvPr>
          <p:cNvSpPr/>
          <p:nvPr/>
        </p:nvSpPr>
        <p:spPr>
          <a:xfrm>
            <a:off x="4441156" y="5193323"/>
            <a:ext cx="3225521" cy="105507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USGS Informational Webpage – Tutorial on mapping</a:t>
            </a:r>
          </a:p>
        </p:txBody>
      </p:sp>
    </p:spTree>
    <p:extLst>
      <p:ext uri="{BB962C8B-B14F-4D97-AF65-F5344CB8AC3E}">
        <p14:creationId xmlns:p14="http://schemas.microsoft.com/office/powerpoint/2010/main" val="388878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F5370-785C-D3A0-5281-790C677C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Improving the early warning tide gage network in NJ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6F3D-22E9-F9D5-17ED-D0A4E366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2" y="1765738"/>
            <a:ext cx="5416378" cy="449913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BE0DB-CFF7-5675-A14C-F7BF6BD01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" r="1591"/>
          <a:stretch/>
        </p:blipFill>
        <p:spPr>
          <a:xfrm>
            <a:off x="225124" y="1724848"/>
            <a:ext cx="5870876" cy="3521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99FDF5-D644-0EB2-38BB-7CFE40E3D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3" t="16898" r="1627" b="2953"/>
          <a:stretch/>
        </p:blipFill>
        <p:spPr>
          <a:xfrm>
            <a:off x="6204654" y="1765738"/>
            <a:ext cx="5580993" cy="348089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70AF8-2FA9-2756-DF83-82A8B6AD6DD5}"/>
              </a:ext>
            </a:extLst>
          </p:cNvPr>
          <p:cNvSpPr txBox="1">
            <a:spLocks/>
          </p:cNvSpPr>
          <p:nvPr/>
        </p:nvSpPr>
        <p:spPr>
          <a:xfrm>
            <a:off x="838200" y="5321686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1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3924-469D-998D-8809-507BFA8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01408168 Mantoloking, NJ January 10-11, 2024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FD77-6C1B-D5C1-573E-F9E100387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544" y="1690688"/>
            <a:ext cx="7810765" cy="4799386"/>
          </a:xfrm>
          <a:prstGeom prst="rect">
            <a:avLst/>
          </a:prstGeom>
        </p:spPr>
      </p:pic>
      <p:pic>
        <p:nvPicPr>
          <p:cNvPr id="5" name="Picture 4" descr="A picture containing outdoor, sky, shore, day&#10;&#10;AI-generated content may be incorrect.">
            <a:extLst>
              <a:ext uri="{FF2B5EF4-FFF2-40B4-BE49-F238E27FC236}">
                <a16:creationId xmlns:a16="http://schemas.microsoft.com/office/drawing/2014/main" id="{8355BC55-265F-FD4A-0DBD-0380ED727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r="12948"/>
          <a:stretch/>
        </p:blipFill>
        <p:spPr>
          <a:xfrm>
            <a:off x="252248" y="1690688"/>
            <a:ext cx="3888827" cy="47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86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450</Words>
  <Application>Microsoft Office PowerPoint</Application>
  <PresentationFormat>Widescreen</PresentationFormat>
  <Paragraphs>60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Synthetic Storm-Driven Flood-Inundation Maps for Coastal Communities in 10 New Jersey Counties   U.S. Geological Survey in cooperation with  NJ Dept. of Environmental Protection and  Office of Emergency Management </vt:lpstr>
      <vt:lpstr>Linking Realtime USGS tide gage data and Coastal Flood Inundation Mapping interface. </vt:lpstr>
      <vt:lpstr>Modeling behind the Mapping</vt:lpstr>
      <vt:lpstr>Why? Wind driven surge vs. Bathtub</vt:lpstr>
      <vt:lpstr>Comparing Storms: 01411320 Ocean City, NJ</vt:lpstr>
      <vt:lpstr>Using existing USGS tide gages as early warning tool. </vt:lpstr>
      <vt:lpstr>How to access the data</vt:lpstr>
      <vt:lpstr>Improving the early warning tide gage network in NJ</vt:lpstr>
      <vt:lpstr>01408168 Mantoloking, NJ January 10-11, 2024 </vt:lpstr>
      <vt:lpstr>01407600 Sea Bright, NJ: Minor to Moderate Flooding</vt:lpstr>
      <vt:lpstr>Limitations:</vt:lpstr>
      <vt:lpstr>Online Product Links: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Suro, Thomas P</dc:creator>
  <cp:lastModifiedBy>Niemoczynski, Lukasz M</cp:lastModifiedBy>
  <cp:revision>4</cp:revision>
  <dcterms:created xsi:type="dcterms:W3CDTF">2024-09-23T16:49:17Z</dcterms:created>
  <dcterms:modified xsi:type="dcterms:W3CDTF">2025-03-14T12:57:53Z</dcterms:modified>
</cp:coreProperties>
</file>